
<file path=[Content_Types].xml><?xml version="1.0" encoding="utf-8"?>
<Types xmlns="http://schemas.openxmlformats.org/package/2006/content-types">
  <Override PartName="/ppt/ink/ink58.xml" ContentType="application/inkml+xml"/>
  <Override PartName="/ppt/ink/ink87.xml" ContentType="application/inkml+xml"/>
  <Override PartName="/ppt/ink/ink106.xml" ContentType="application/inkml+xml"/>
  <Override PartName="/ppt/ink/ink124.xml" ContentType="application/inkml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8.xml" ContentType="application/inkml+xml"/>
  <Override PartName="/ppt/ink/ink65.xml" ContentType="application/inkml+xml"/>
  <Override PartName="/ppt/ink/ink76.xml" ContentType="application/inkml+xml"/>
  <Override PartName="/ppt/ink/ink94.xml" ContentType="application/inkml+xml"/>
  <Override PartName="/ppt/ink/ink113.xml" ContentType="application/inkml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ink/ink54.xml" ContentType="application/inkml+xml"/>
  <Override PartName="/ppt/ink/ink72.xml" ContentType="application/inkml+xml"/>
  <Override PartName="/ppt/ink/ink83.xml" ContentType="application/inkml+xml"/>
  <Override PartName="/ppt/ink/ink102.xml" ContentType="application/inkml+xml"/>
  <Override PartName="/ppt/ink/ink120.xml" ContentType="application/inkml+xml"/>
  <Override PartName="/ppt/ink/ink131.xml" ContentType="application/inkml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ink/ink14.xml" ContentType="application/inkml+xml"/>
  <Override PartName="/ppt/ink/ink61.xml" ContentType="application/inkml+xml"/>
  <Override PartName="/ppt/ink/ink90.xml" ContentType="application/inkml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ink/ink2.xml" ContentType="application/inkml+xml"/>
  <Override PartName="/ppt/ink/ink21.xml" ContentType="application/inkml+xml"/>
  <Override PartName="/ppt/ink/ink10.xml" ContentType="application/inkml+xml"/>
  <Override PartName="/ppt/ink/ink129.xml" ContentType="application/inkml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ink/ink88.xml" ContentType="application/inkml+xml"/>
  <Override PartName="/ppt/ink/ink99.xml" ContentType="application/inkml+xml"/>
  <Override PartName="/ppt/ink/ink118.xml" ContentType="application/inkml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ink/ink59.xml" ContentType="application/inkml+xml"/>
  <Override PartName="/ppt/ink/ink77.xml" ContentType="application/inkml+xml"/>
  <Override PartName="/ppt/ink/ink95.xml" ContentType="application/inkml+xml"/>
  <Override PartName="/ppt/ink/ink107.xml" ContentType="application/inkml+xml"/>
  <Override PartName="/ppt/ink/ink125.xml" ContentType="application/inkml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ink/ink19.xml" ContentType="application/inkml+xml"/>
  <Override PartName="/ppt/ink/ink66.xml" ContentType="application/inkml+xml"/>
  <Override PartName="/ppt/ink/ink84.xml" ContentType="application/inkml+xml"/>
  <Override PartName="/ppt/ink/ink114.xml" ContentType="application/inkml+xml"/>
  <Override PartName="/ppt/ink/ink132.xml" ContentType="application/inkml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ink/ink55.xml" ContentType="application/inkml+xml"/>
  <Override PartName="/ppt/ink/ink73.xml" ContentType="application/inkml+xml"/>
  <Override PartName="/ppt/ink/ink91.xml" ContentType="application/inkml+xml"/>
  <Override PartName="/ppt/ink/ink103.xml" ContentType="application/inkml+xml"/>
  <Override PartName="/ppt/ink/ink121.xml" ContentType="application/inkml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ink/ink3.xml" ContentType="application/inkml+xml"/>
  <Override PartName="/ppt/ink/ink15.xml" ContentType="application/inkml+xml"/>
  <Override PartName="/ppt/ink/ink62.xml" ContentType="application/inkml+xml"/>
  <Override PartName="/ppt/ink/ink80.xml" ContentType="application/inkml+xml"/>
  <Override PartName="/ppt/ink/ink110.xml" ContentType="application/inkml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ink/ink13.xml" ContentType="application/inkml+xml"/>
  <Override PartName="/ppt/ink/ink22.xml" ContentType="application/inkml+xml"/>
  <Override PartName="/ppt/ink/ink40.xml" ContentType="application/inkml+xml"/>
  <Override PartName="/ppt/ink/ink60.xml" ContentType="application/inkml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ink/ink11.xml" ContentType="application/inkml+xml"/>
  <Override PartName="/ppt/ink/ink20.xml" ContentType="application/inkml+xml"/>
  <Override PartName="/ppt/ink/ink119.xml" ContentType="application/inkml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ink/ink69.xml" ContentType="application/inkml+xml"/>
  <Override PartName="/ppt/ink/ink89.xml" ContentType="application/inkml+xml"/>
  <Override PartName="/ppt/ink/ink98.xml" ContentType="application/inkml+xml"/>
  <Override PartName="/ppt/ink/ink108.xml" ContentType="application/inkml+xml"/>
  <Override PartName="/ppt/ink/ink117.xml" ContentType="application/inkml+xml"/>
  <Override PartName="/ppt/ink/ink128.xml" ContentType="application/inkml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ink/ink67.xml" ContentType="application/inkml+xml"/>
  <Override PartName="/ppt/ink/ink78.xml" ContentType="application/inkml+xml"/>
  <Override PartName="/ppt/ink/ink96.xml" ContentType="application/inkml+xml"/>
  <Override PartName="/ppt/ink/ink115.xml" ContentType="application/inkml+xml"/>
  <Override PartName="/ppt/ink/ink126.xml" ContentType="application/inkml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ink/ink56.xml" ContentType="application/inkml+xml"/>
  <Override PartName="/ppt/ink/ink74.xml" ContentType="application/inkml+xml"/>
  <Override PartName="/ppt/ink/ink85.xml" ContentType="application/inkml+xml"/>
  <Override PartName="/ppt/ink/ink104.xml" ContentType="application/inkml+xml"/>
  <Override PartName="/ppt/ink/ink122.xml" ContentType="application/inkml+xml"/>
  <Override PartName="/ppt/ink/ink133.xml" ContentType="application/inkml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ink/ink16.xml" ContentType="application/inkml+xml"/>
  <Override PartName="/ppt/ink/ink63.xml" ContentType="application/inkml+xml"/>
  <Override PartName="/ppt/ink/ink92.xml" ContentType="application/inkml+xml"/>
  <Override PartName="/ppt/ink/ink111.xml" ContentType="application/inkml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ink/ink23.xml" ContentType="application/inkml+xml"/>
  <Override PartName="/ppt/ink/ink52.xml" ContentType="application/inkml+xml"/>
  <Override PartName="/ppt/ink/ink70.xml" ContentType="application/inkml+xml"/>
  <Override PartName="/ppt/ink/ink81.xml" ContentType="application/inkml+xml"/>
  <Override PartName="/ppt/ink/ink100.xml" ContentType="application/inkml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ink/ink12.xml" ContentType="application/inkml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ink/ink79.xml" ContentType="application/inkml+xml"/>
  <Override PartName="/ppt/ink/ink97.xml" ContentType="application/inkml+xml"/>
  <Override PartName="/ppt/ink/ink109.xml" ContentType="application/inkml+xml"/>
  <Override PartName="/ppt/ink/ink127.xml" ContentType="application/inkml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ink/ink39.xml" ContentType="application/inkml+xml"/>
  <Override PartName="/ppt/ink/ink68.xml" ContentType="application/inkml+xml"/>
  <Override PartName="/ppt/ink/ink86.xml" ContentType="application/inkml+xml"/>
  <Override PartName="/ppt/ink/ink116.xml" ContentType="application/inkml+xml"/>
  <Override PartName="/ppt/ink/ink134.xml" ContentType="application/inkml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ink/ink57.xml" ContentType="application/inkml+xml"/>
  <Override PartName="/ppt/ink/ink75.xml" ContentType="application/inkml+xml"/>
  <Override PartName="/ppt/ink/ink93.xml" ContentType="application/inkml+xml"/>
  <Override PartName="/ppt/ink/ink105.xml" ContentType="application/inkml+xml"/>
  <Override PartName="/ppt/ink/ink123.xml" ContentType="application/inkml+xml"/>
  <Override PartName="/ppt/slides/slide24.xml" ContentType="application/vnd.openxmlformats-officedocument.presentationml.slide+xml"/>
  <Override PartName="/ppt/slideLayouts/slideLayout16.xml" ContentType="application/vnd.openxmlformats-officedocument.presentationml.slideLayout+xml"/>
  <Override PartName="/ppt/ink/ink17.xml" ContentType="application/inkml+xml"/>
  <Override PartName="/ppt/ink/ink64.xml" ContentType="application/inkml+xml"/>
  <Override PartName="/ppt/ink/ink82.xml" ContentType="application/inkml+xml"/>
  <Override PartName="/ppt/ink/ink101.xml" ContentType="application/inkml+xml"/>
  <Override PartName="/ppt/ink/ink112.xml" ContentType="application/inkml+xml"/>
  <Override PartName="/ppt/ink/ink130.xml" ContentType="application/inkml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ink/ink71.xml" ContentType="application/inkml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7"/>
  </p:notesMasterIdLst>
  <p:handoutMasterIdLst>
    <p:handoutMasterId r:id="rId28"/>
  </p:handoutMasterIdLst>
  <p:sldIdLst>
    <p:sldId id="289" r:id="rId3"/>
    <p:sldId id="257" r:id="rId4"/>
    <p:sldId id="278" r:id="rId5"/>
    <p:sldId id="286" r:id="rId6"/>
    <p:sldId id="279" r:id="rId7"/>
    <p:sldId id="265" r:id="rId8"/>
    <p:sldId id="280" r:id="rId9"/>
    <p:sldId id="273" r:id="rId10"/>
    <p:sldId id="281" r:id="rId11"/>
    <p:sldId id="272" r:id="rId12"/>
    <p:sldId id="259" r:id="rId13"/>
    <p:sldId id="260" r:id="rId14"/>
    <p:sldId id="283" r:id="rId15"/>
    <p:sldId id="274" r:id="rId16"/>
    <p:sldId id="284" r:id="rId17"/>
    <p:sldId id="275" r:id="rId18"/>
    <p:sldId id="285" r:id="rId19"/>
    <p:sldId id="276" r:id="rId20"/>
    <p:sldId id="287" r:id="rId21"/>
    <p:sldId id="261" r:id="rId22"/>
    <p:sldId id="262" r:id="rId23"/>
    <p:sldId id="266" r:id="rId24"/>
    <p:sldId id="271" r:id="rId25"/>
    <p:sldId id="282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-8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2766" y="-11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9E4B6-7AD9-40B7-B24D-F5D687A0EAB3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BC2C1-94EC-4823-B89B-889B92ED04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15256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3T11:25:18.4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14,'27'0,"-1"0,27 17,-53-17,27 0,52 0,0 0,-26 0,0 0,0 0,-27 0,27 0,-53 0,27 0,26 0,-53 0,26 0,-26 0,53 0,-53 0,26 0,1 0,-1 0,1 0,-27 0,26 0,-26 0,27 0,-1 0,-26 0,26 0,-26 0,27 0,-1 0,1 0,-27 0,26 0,-26 0,53 0,-53 0,27 0,25 0,-25 0,26 0,0 0,0 0,-1 0,28 0,-27 0,-27 0,1 0,-1 0,27 0,0 0,-53 0,53 0,-53 0,26 0,27 0,-53 0,53 0,-53 0,26 0,1 0,26 0,-27 0,1 0,-1 0,0 0,1 0,26 0,-27 0,1 0,26 0,26 0,-53 0,1 18,-1-18,53 17,-79-17,27 0,-1 0,1 0,-1 0,-26 0,53 0,-53 0,27 0,-27 0,26 0,27 0,-27 0,1 0,52 0,-52 0,-1 0,27 0,0 0,-27 0,27 0,-26 0,25 0,1 0,-26 0,-1 0,1 0,-1 0,1 0,-1 0,-26 0,26 0,1 0,-27 0,26 0,-26 0,27 0,-27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11:29:52.7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0 181,'0'0,"27"0,-27 0,26 0,-26 0,27 0,-1 0,1 0,-27 0,26 0,1 0,-1 0,0-21,1 21,-1 0,1 0,52-22,-26 1,0 21,0 0,26 0,-26 0,0-22,26 22,-26-22,0 22,27 0,-28-21,1 21,27 0,-1 0,0 0,-26 0,27 0,-27 0,26 0,0 0,1 0,-1 0,0 0,27 0,-26 0,25 0,1 0,-26 0,25 0,1 0,-26 0,-1 0,0 0,27 0,-26 0,-28 0,28 0,-1 0,-26 0,26 0,1 0,-1 0,1 0,25 0,-25 0,26 0,26 0,-53 0,27 0,0 0,-53 0,79 0,-53 0,1 0,26 0,-1 21,1-21,0 22,0 0,0-22,-1 21,-25-21,26 0,-27 0,53 0,-79 0,27 0,-1 0,0 0,1 0,-54 22,53-22,-26 0,0 21,0-21,26 22,-26-22,0 0,0 0,-26 0,52 22,-53-22,27 21,0-21,0 0,-26 0,-27 0,53 22,-1-22,1 0,-26 0,-1 0,27 0,-53 0,27 0,-1 21,1-21,-1 0,-26 0,26 0,1 0,-1 0,1 0,-1 0,-26 0,27 0,-27 0,26 0,-26 0,27 0,-1-21,27 21,0 0,26 0,27 0,53 0,-27 0,27 0,52 0,-52 0,26 0,-26 0,53 0,-106 0,-1-22,1 22,-26-21,52-1,-53 22,27 0,0 0,0 0,-1 0,1-22,27 22,-1 0,-26 0,-1 0,1 0,-26 0,25 0,-25 0,26 0,-53 0,26 0,-26 0,0 0,0 0,-1 0,28 0,26 0,-27 0,27 0,-27 0,1 0,-1 22,-26-22,26 0,-79 22,27-22,-27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11:30:00.4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0 106,'26'0,"1"-26,-1 26,27 0,53 0,-27 0,80 0,-27 0,0 0,27 0,-27 0,-26 0,0 0,-27 0,1 0,-1 0,0 0,-26 0,0 0,-26 0,-1 0,27 0,0 0,-27 0,27 0,-26 0,25 0,-25 0,26-26,0 26,-27 0,1 0,-1 0,27 0,-53 0,53-26,-53 26,26 0,1 0,-27 0,26 0,1 0,-27 0,26 0,1 0,-27 0,52 0,-52 0,27 0,-1 0,1 0,-27 0,26-26,1 26,-1 0,-26 0,27 0,-27 0,26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11:30:05.5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0 123,'53'0,"-53"0,26 0,-26 0,27 0,-27 0,26 0,1 0,-1 0,1-20,-1 20,0 0,-26 0,53 0,-26 0,-1 0,1 0,52 0,-26 0,0-21,26 21,1 0,-1 0,53 0,-26 0,0 0,0 0,-27 0,-26 0,26 0,-26 0,0 0,0 0,-26 0,26 0,-53-20,52 20,-25-21,52 21,-26 0,0 0,0 0,0 0,26 0,-26 0,0 0,27 0,-1 0,-26 0,0 0,0 0,26 0,0 0,1 0,26 0,-27 0,0 0,27 0,-27 0,1 0,-1 0,1 0,-1 0,27 0,-27 0,1 0,-1 0,0 0,1 0,-1 0,0 0,-26 0,27 0,-1 0,0 0,27 0,-26 0,-1 0,0 0,1 0,-27 0,-1 0,1 0,0 0,27 0,-54 0,1 0,25 0,1 0,0 0,27 0,-27 0,0 0,-1 0,1 0,0 0,0 0,27 0,-1 0,0 0,1 0,-27 0,26 0,-26 0,26 0,1 0,-1 0,0 0,27 0,-27 0,27 0,-26 0,-1 0,27 0,-27 0,-26 0,27 0,-28 0,28 0,-1 0,-26 0,0 0,26 0,-26 0,0 0,27 0,-1 0,-26 0,0 0,0 0,0 0,-1 0,1 0,27 0,-54 0,27 0,0 0,-26 0,52 0,-53 0,27 0,0 0,-26 0,26 0,-27 0,0 0,1 0,26 0,0 0,-27 0,1 0,26 0,-27 0,27 0,-27 0,27 0,0 0,0 0,0 0,-27 0,54 0,-27 0,-27 0,27 0,-26 0,25 0,1 0,-26 0,26 0,-27 0,54 0,-54 0,27 0,0 0,-27 0,54 0,-54 0,27 0,-26 0,25 0,-52 0,27 0,-1 0,1 0,-1 0,-26 0,27 0,-1 0,1 0,-27 0,26 0,1 0,-1 0,0 0,-26 0,27 0,-1 0,1 0,26 0,-53 0,26 0,27 0,-26 0,-27 0,52 0,1 0,-26 0,-1 0,1 0,26 0,-27 0,1 0,-27 0,26 0,-26 0,26 0,-26 0,27 0,-1 0,-26 0,27 0,-1 0,1 0,-27 0,26 0,-26-20,27 20,-27 0,53-21,-53 21,26 0,1 0,-1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11:30:21.1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0 214,'27'0,"-27"0,53-21,-53 21,26 0,-26 0,26 0,-26 0,27-22,-1 22,1 0,-27 0,26-22,1 22,-1 0,27 0,-53-21,53 21,0 0,-27 0,1-22,26 22,0 0,-27 0,27 0,0 0,0-22,0 22,0-21,0 21,-27 0,27 0,0 0,-27 0,1 0,26 0,-27 0,27-22,0 22,26 0,-26 0,0 0,0 0,0 0,0 0,0 0,0 0,26 0,0 0,-52 0,26 0,0 0,0 0,-1 0,28 0,-1 0,-26 0,26 0,1 0,-27 0,26 0,0 0,1 0,-1 0,0 0,1 0,-1 0,1 0,-28 0,28 0,-1 0,1 0,-28 0,28 0,-1 0,1 0,25 0,-25 0,-1 0,0 0,1 0,-27 0,26 0,-26 0,0 0,0 0,26 0,-52 22,26-22,-1 0,1 0,0 0,0 21,-26-21,-1 0,27 0,-27 0,1 0,-1 0,1 0,-27 0,26 0,1 22,-1-22,1 0,25 22,-52-22,53 0,0 0,0 0,27 21,-54-21,0 0,27 22,-26-22,-27 0,26 0,-26 0,27 0,-27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11:30:29.2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1,'0'0,"27"0,-27 0,26 0,-26 0,26 0,1 0,-27 0,26 0,-26 0,27 0,-27 0,26 0,1 0,-27 0,26 0,-26 0,27 0,-1 0,1 0,-1 0,-26 0,53 0,-53 0,26 0,1 0,-1 0,1 0,-1 0,1 0,-27 0,26 0,1 0,-1 0,0 0,-26 0,53 0,-53 0,27 0,26 0,-27 0,1 0,-1 0,1 0,-1 0,0 0,27 0,-53 0,53 0,-26 0,-1 0,27 0,0 0,-27 0,1 0,-1 0,27 0,-53 0,27 0,26 0,-27 0,0 0,1 0,-1 0,1 0,-1 0,1 0,-1 0,1 0,-1 0,1 0,-27 0,26 0,27 0,-53 0,53 0,-53 0,26 0,27 0,-26 0,-1 0,0 0,1 0,-1 0,1 0,52 0,-52 0,-1 0,27 0,0 0,-27 0,27 0,-26 0,-1 0,27 0,-26 0,-1 0,53 0,-52 0,26 0,-27 0,27 0,0 0,26 0,-52 0,26 0,0 0,-1 0,1 0,-26 0,26 0,0 0,26 0,-26 0,26 0,-26 0,0 0,0 0,-27 0,1 0,-1 0,1 0,-27 0,26 0,-26 0,27 0,-27 0,26 0,1 0,-27 0,26 0,-26 0,27 0,-27 0,52 0,-25 0,-1 0,1 0,26 0,-53 0,26 0,1 0,-1 0,-26 0,26 0,-26 0,27 0,-1 0,-26 0,27 0,-27 0,26 0,-26 0,27 0,-1 0,-26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11:30:33.5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0-11,'0'0,"26"0,1 0,-1 0,0 0,27 0,-26 0,26 0,0 0,26 0,0 0,1 0,25 0,1 0,0 0,26 0,-26 0,-27 0,27 0,-27 0,1 0,-1 0,-26 0,0 0,0 0,-27 0,27 0,0 0,-27 0,27 0,-26 0,-1 0,27 0,-53 0,53 0,-53 0,26 0,27 0,-53 0,27 0,-1 0,1 0,-27 0,26 0,-26 0,27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11:30:39.0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0,'0'0,"26"0,1 0,-27 0,53 0,-27 0,0 0,27 0,0 0,27 0,-28 0,1 0,0 0,27 0,-28 0,28 0,-1 0,-52 0,52 0,-53 0,1 0,-1 0,27 0,-53 0,26 0,-26 0,53 0,-53 0,27 0,-1 0,-26 0,53 0,-26 0,-1 0,-26 0,26 0,-26 0,27 0,-27 0,26 0,1 0,-27 0,26 0,1 0,-1 0,1 0,-1 0,0 0,1 0,-27 0,26 0,-26 0,27 0,-1 0,-26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11:30:42.5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0-4,'0'0,"27"0,-1 0,1 0,-1 0,0 0,1 0,-1 0,27 0,0 0,-27 0,27 0,0 0,27 0,-28 0,28 0,-1 0,0 0,1 0,-1 0,0 0,0 0,1 0,-1 0,-26 0,26 0,-26 0,0 0,26 0,-26 0,0 0,0 0,-27 0,1 0,-1 0,1 0,-1 0,-26 0,26 0,1 0,-27 0,26 0,1 0,-27 0,26 0,-26 0,27 0,-27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11:30:46.8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0,'27'0,"-1"0,1 0,26 0,-27 0,1 0,26 0,-1 0,-25 0,-1 0,27 0,-26 0,-1 0,1 0,26 0,-27 0,0 0,27 0,0 0,-26 0,-1 0,1 0,52 0,-53 0,27 0,-26 0,26 0,26 0,-26 0,0 0,0 0,0 0,0 0,0 0,26 0,-53 0,54 0,-27 0,0 0,-1 0,28 0,-27 0,0 0,0 0,-1 0,1 0,-26 0,52 0,-26 0,0 0,26 0,1 0,-1 0,-26 0,26 0,1 0,-27 0,-27 0,27 0,26 26,-52-26,26 0,0 0,0 0,-1 0,28 0,-1 0,1 0,-28 0,28 0,-27 0,26 0,0 26,1-26,26 0,-27 0,27 0,0 0,-27 0,0 0,1 0,-1 0,0 0,-52 0,26 27,26-27,1 0,-28 26,1-26,53 0,-26 0,-1 0,27 26,0 0,-27-26,27 0,-27 0,-26 0,26 0,-52 0,-1 0,1 0,-1 0,1 0,-1 0,1 0,-1 0,27 0,0 0,0 0,0 0,26 0,0 0,1 26,-1-26,27 27,-53-27,26 26,53-26,-52 0,-54 0,1 0,-1 0,-26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9:26.8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265 8,'-27'-26,"27"26,-26 26,26-26,-53 26,53-26,-26 27,26-1,-26-26,26 27,-26-1,26-26,0 26,-27 1,27-1,-26 1,26-1,0-26,-26 26,26-26,0 27,0-1,0-26,0 27,0-27,0 26,0-26,0 26,0 1,26-1,-26-26,26 27,-26-1,53 0,-53-26,26 27,0-1,1 1,-1-27,0 26,27 0,-27-26,1 0,25 27,-52-27,26 0,1 0,-1 26,27-26,-1 0,-26 0,27 26,-27-26,27 0,-27 0,1 0,51 0,-78 0,27 0,25 0,-25 0,-1 0,0 0,27 0,-53 0,52 0,-52 0,27 0,-1 0,-26 0,26 0,1 0,-1 0,-26 0,52-26,-52 0,27 26,-27-27,26 27,-26-26,0 0,26 26,1-27,-27 27,0-26,0-1,0 1,26-27,-26 27,0 26,0-27,0 1,0 0,0 26,0-27,0 1,0-1,0 27,-26-52,-1 52,27-27,-26 27,26-26,-26 26,-1-27,27 1,-26 26,26-26,-26 26,0 0,-1 0,-25-27,52 27,-27 0,1 0,-26-26,25 26,-25 0,25 0,27 0,-52 0,-1 0,27 0,0 0,-1 0,-25 0,25 0,1 0,0 0,-1 0,1 0,-26 0,52 0,-27 0,27 0,-26 0,0 0,-1 0,27 0,-26 0,26 0,-26 0,0 0,-1 0,27 0,-26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3T11:25:23.0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53,'0'0,"26"0,-26 0,27-21,-1 21,1 0,26 0,0-21,-1 21,-25 0,26 0,26 0,-26 0,0 0,0 0,0 0,-27 0,27 0,0 0,0 0,-53 0,53 0,0 0,-53 0,26 0,27 0,-26 0,-1 0,1 0,-1 0,1 0,25 0,-25 0,-27 0,53 0,-27 0,1 0,-27 0,26 0,1 0,-1 0,1 0,26 0,-27 0,27 0,0 0,-27 0,27 0,-26 0,-1 0,27 0,-27 0,1 0,-1 0,1 0,26 0,-27 0,-26 0,27 0,-1 0,-26 0,27 0,-1 0,-26 0,27 0,-27 0,26 0,-26 0,26 0,1 0,-27 0,26 0,-26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9:37.0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738 8,'-26'0,"26"0,-26 0,26 0,-27 0,27 0,-26 0,0 0,26 0,-27 0,27 0,-52 0,52 0,-27 0,27 0,-26 0,0 0,-1 0,27 0,-26 0,0 0,-1 26,1-26,26 0,-53 0,53 0,-26 0,26 25,-26-25,-1 0,1 26,26-26,-26 26,-1-26,1 26,0-26,-1 26,27 0,0-26,0 26,0-26,-26 51,26-51,0 26,0-26,0 26,0-26,0 26,0 0,0-26,0 26,0-26,0 26,26-26,-26 26,0-1,27-25,-27 26,52-26,-52 0,27 26,-27-26,26 0,-26 26,26 0,1-26,-27 0,26 26,27-26,-53 0,26 0,0 26,1-26,-1 0,0 0,1 0,25 0,-25 0,-1 0,27 0,-27 0,0 0,1 0,52 26,-79-26,26 0,27 0,-27 0,0 0,1 0,-27 0,26 0,-26 0,26 0,1-26,-1 26,-26-26,53 26,-27 0,0 0,-26 0,27-26,-1 0,0 26,27-26,-53 26,26-26,-26 0,0 26,0-25,0 25,0-52,0 52,0-26,0 0,0 26,0-26,0 0,0 26,0-26,0 26,0-25,0 25,0-26,0 0,0 26,-26-26,0 0,26 0,-27 26,27-26,-26 26,0 0,26-26,-27 26,1 0,26 0,-26 0,-1 0,-25-25,52 25,-27 0,-25 0,25-26,1 26,-27 0,53 0,-26 0,0 0,-1 0,1 0,26 0,-26 0,26 0,-27 0,27 0,-26 0,0 0,26 0,-27 0,27 0,-26 0,26 0,-26 0,-1 0,27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50:06.0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1846 160,'-27'0,"1"-26,0 26,-27 0,0 0,27 0,-27 0,27 0,-27 0,27 0,-1 0,1 0,0 0,-1 0,27 0,-26 0,0 0,-1 0,1 0,26 0,-26 0,-1 26,1-26,26 0,-26 0,-1 0,1 0,0 0,-1 0,1 0,-1 0,27 26,-26-26,0 0,26 0,-27 0,27 0,-26 0,26 0,-26 0,-1 0,27 0,-26 0,-27 27,53-27,-52 0,52 26,-27-26,27 0,-26 0,0 0,-1 0,1 0,26 26,-53-26,53 0,-26 0,0 26,-1 1,1-27,-1 0,1 26,26-26,-26 0,-1 26,1-26,26 0,-26 0,26 0,-27 0,1 0,26 27,-26-27,26 0,-27 0,1 0,0 0,26 0,-27 26,1 0,0-26,26 0,-27 27,27-27,0 26,0-26,0 26,0-26,0 26,0 1,27-27,-27 26,26-26,-26 26,53 1,-53-27,26 0,27 26,-27-26,0 26,27-26,0 0,-27 26,27-26,0 27,-1-27,-25 0,25 0,1 26,0-26,-1 0,1 0,-27 0,53 0,-26 0,0 0,-27 0,27 0,0 0,26 0,0 0,-27 0,27 0,0 0,-26 0,26 0,-26 0,26 0,0 0,-26-26,26-1,-27 27,27-26,-26 26,0 0,-27 0,0-26,27 0,-53 26,26-27,1 1,-27 26,26-26,27 26,-53-27,26 1,1 0,-27 26,0-26,0-1,0 27,-27-26,1-27,26 53,0-52,-26 52,-1-27,-26-25,27 26,0 26,-53-53,52 53,1-26,-27 26,27-27,0 27,-53-26,52 26,1 0,-27-26,27 26,0 0,-1 0,-25-26,25 26,1 0,-1 0,1 0,0 0,-1-27,1 27,0 0,26 0,-27 0,1 0,26 0</inkml:trace>
  <inkml:trace contextRef="#ctx0" brushRef="#br0" timeOffset="7568">2583 1790,'-26'0,"26"0,-26 0,-1 0,1 0,-27 0,27 0,-27 0,27 0,-27 0,27 0,26 0,-27 0,1 0,26 0,-26 0,26 0,-27 0,27 0,-26 0,0 0,-1 27,27-27,-26 26,26-26,-26 0,-1 0,27 26,-26 0,26-26,0 27,0-27,0 26,0-26,-26 26,26 1,0-27,0 26,0-26,0 26,0-26,0 27,0-1,26-26,-26 26,26-26,-26 26,0-26,27 27,-27-27,26 26,0 0,-26-26,27 0,-1 27,0-1,53-26,-79 0,27 26,25 0,1-26,-27 0,27 27,-53-27,27 0,-27 0,52 26,-52-26,27 0,-27 0,26 0,-26 0,53 0,-53 0,26 0,0 0,1 0,-1 0,-26 0,53 0,-53 0,26 0,0 0,-26 0,53 0,-27 0,-26 0,27 0,-1 0,0 0,-26 0,27 0,-1 0,1-26,-27-1,0 27,0-26,0 26,0-52,0 52,0-27,0 1,0 0,0 26,-27-27,1 1,26 26,-27-52,27 52,-26-27,0 1,26 0,-27 26,1-53,0 53,-1-26,-25-1,25 1,27 26,-52-26,25 0,1 26,0-27,26 27,-27 0,1-26,0 26,26 0,-27 0,27 0,-26 0,0-26,-1 26,27 0,-26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50:21.6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132 193,'-26'0,"26"25,-27-25,27 24,-26-24,26 25,0-25,0 24,0 1,0-25,0 24,0-24,0 24,0-24,0 25,0-1,0-24,0 25,0-25,0 24,0-24,0 24,0 1,0-25,0 24,0-24,26 25,-26-25,27 24,-27 0,26-24,-26 25,53-25,-53 0,26 24,1 1,-1-25,1 0,-27 24,53-24,-27 0,0 0,1 0,-1 24,27 1,-27-25,27 0,-26 0,26 24,-1-24,1 0,0 25,0-25,0 0,-1 0,1 0,0 0,0 0,-27 0,27 0,0 0,0 0,0 0,0 0,26 0,-53 0,27 0,26 0,-52 0,25 0,1 0,-26 0,-1 0,1 0,-1 0,0 0,1 0,-27-25,26 1,-26 24,27-25,-27 25,26-24,0 0,27-25,-53 49,53-25,-53 25,27-24,25 0,-52-1,27 1,-27 24,0-25,26 25,1-48,-27 48,26-25,-26 1,0-1,0 1,0 24,26-24,-26 24,0-49,0 49,0-25,0 25,-26-24,0-1,26 1,-27 24,27 0,-26-24,-1-1,1 25,-27 0,27 0,-1-24,-26 24,1 0,-1 0,26 0,-52 0,26-25,0 25,1-24,25 24,1 0,-53 0,52 0,1 0,-27 0,0-24,27 24,-1 0,-26 0,1 0,-1 0,0 0,0 0,0 0,0 0,1 0,-1 0,26 0,1 0,-27 0,27 0,-1 0,1 0,0 0,-1 0,1 0,-1 0,27 0,-26 0,-1 0,1 0,26 0,-26 0,-27 0,53 0,-53 0,27 24,-1-24,-26 0,27 24,26-24,-27 0,1 25,26-25,-26 0,26 0,-27 0,27 0,-26 0,-1 24,27-24,-26 0,26 0,-53 25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50:35.1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3568 247,'27'0,"-1"26,1-26,-27 0,26 26,-26 0,26-26,-26 26,27-26,-1 53,-26-53,0 26,0 0,0-26,0 26,0 1,0-27,-26 26,-1-26,27 26,-26-26,26 0,-53 0,53 26,-26 0,-27-26,27 0,-1 27,1-27,-1 26,1-26,-27 0,27 26,-1-26,-25 26,25-26,-26 0,27 0,-53 26,79-26,-53 0,27 0,26 0,-53 27,26-27,-25 0,25 0,1 0,-53 0,79 0,-27 0,-26 0,53 26,-26-26,0 0,26 0,-27 0,1 0,-1 0,27 0,-26 0,0 0,26 0,-27 0,-26 0,27 0,0 0,-1 0,-26 0,27 0,-27 0,27 0,-27 0,53 0,-26 0,-27 0,0 0,27 0,-1 0,-26 0,1 0,52 0,-53 0,53 0,-27 0,1 0,-1 0,1-26,26 26,-53-27,53 27,-26 0,-1 0,1-26,-27 26,27 0,-1-26,27 26,-26 0,26 0,-26 0,26-26,-27 26,27-26,-53-1,53 27,-26-26,26 26,-26-26,26 26,0-26,0 0,0-1,0 1,0 0,0 0,0 26,0-26,26 26,-26-27,0 1,26 26,-26-26,27 26,-1-52,-26 52,27-27,-27 27,26 0,-26-26,26 26,1 0,-27 0,26 0,1-26,-27 0,26 26,0-26,27 26,-53 0,27-27,-27 27,52-26,-25 26,-1 0,1 0,-27-26,53 26,-1-26,-25 26,26 0,-1 0,1 0,26 0,-26 0,26 0,1 0,-28 0,28 0,-28 0,-25 0,26 0,-1 0,-52 0,27 0,26 0,-53 0,26 0,-26 0,26 0,1 0,-1 0,-26 0,53 0,0 0,-53 0,53 0,-27 0,53 0,-52 0,-1 0,27 26,0-26,-53 0,52 26,-52-26,27 0,-1 0,1 26,-27-26,26 0,-26 0,26 0,-26 0,27 0,-27 27,26-27,1 0,-1 26,-26 0,26-26,1 26,-27-26,26 26,-26-26</inkml:trace>
  <inkml:trace contextRef="#ctx0" brushRef="#br0" timeOffset="5637">1139 980,'-26'0,"0"0,-1 0,1 0,-1 0,27 0,-26 0,0 0,-1 0,27 0,-26 0,-1 0,27-26,-26 26,0 0,26 0,-27 0,1 0,-1 0,-25 0,25 0,1 0,-1 0,-25 0,25 0,27 0,-53 0,53 0,-26 0,26 0,-26 0,-1 0,27 0,-26 0,26 0,-27 0,27 0,-26 0,0 0,-1 0,27 0,-26 0,26 0,-27 0,1 0,26 26,-26-26,26 26,-27-26,1 0,-1 27,1-27,0 26,26-26,-27 26,27-26,0 26,0-26,0 26,0 1,0-27,27 26,-27-26,0 26,0-26,0 26,0 0,26 1,-26-1,26 0,1 26,-27-52,26 26,-26 1,0-27,27 26,-1-26,-26 26,0-26,26 52,1-52,-1 27,1-27,52 26,-79 0,53-26,-27 0,0 26,1 0,26-26,-1 27,1-1,-26-26,-1 0,0 0,1 0,-1 0,1 26,-1-26,27 0,-27 0,1 26,-1-26,0 0,1 0,-1 0,1 0,-1 0,0 0,1 0,-27 0,26-26,1 26,-27-26,26 26,0-26,1-1,-27 1,0 26,0-26,0 0,0 0,0 26,0-27,0 27,0-26,0 26,0-26,0 0,0 26,0-26,0 26,0-27,0 27,0-26,0 0,0 26,0-26,0 0,0 26,-27-26,1-1,26-25,-26 52,26-26,-27 26,27-26,-26-1,26 27,0-26,-27 0,27 26,-26-26,0 0,26 26,-27-27,27 27,-26-26,26 26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6:43.0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-1 10,'26'0,"-26"0,27 0,25 0,-25 0,-1 0,27 0,0 0,-26 0,26 0,0 0,-1 0,1 0,0 0,0 0,-26 0,26 0,26 0,-52 0,-1 0,53 0,-52 0,52 0,-52 0,26 0,0 0,-27 0,27 0,26 0,-26 0,0 0,-26 0,52 0,-26 0,26 0,-26 0,27 0,-1 0,1 0,-28 0,1 0,0 0,0 0,0 0,-26 0,26 0,0 0,-1 0,-25 0,26 0,0 0,-27 17,1-17,52 0,-26 0,-26 0,-1 0,53 16,1-16,-80 0,53 0,-27 0,27 0,0 0,0 0,-27 0,1 0,26 0,-53 0,26 0,-26 0,27 0,-1 0,-26 0,27 0,-27 0,26 0,-26 0,53 0,-53 0,27 0,-27 0,26 0,0 0,1 0,-27 0,26 0,1 0,-1 0,1 0,-27 0,26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6:45.4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0,'26'0,"1"0,-1 0,27 0,-27 0,1 0,-1 0,27 0,-26 0,-1 0,27 0,-27 0,1 0,-1 0,27 0,-26 0,26 0,-27 0,27 0,0 0,-27 0,1 0,52 0,-26 0,0 0,26 0,-26 0,26 0,-26 0,27 0,-27 0,0 0,-1 0,28 0,-27 0,0 0,-1 0,-25 0,26 0,0 0,-27 0,1 0,26 0,-53 0,26 0,27 0,-53 0,26 0,-26 0,27 0,-1 0,1 0,-27 0,26 0,1 0,-1 0,0 0,-26 0,27 0,-27 0,53 0,-53 0,26 0,1 0,-1 0,1 0,-1 0,0 0,1 0,-1 0,1 0,26 0,-53 0,53 0,-27 0,1 0,-1 0,0 0,-26 0,27 0,-1 0,-26 0,27 0,-27 0,26 0,-26 0,27 0,-27 0,26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6:49.2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0,'0'0,"27"0,-1 0,-26 0,27 0,-1 0,-26 0,27 0,-1 0,0 0,1 0,-1 0,1 0,-1 0,1 0,-1 0,0 0,-26 0,53 0,-53 0,27 0,-1 0,1 0,-1 0,-26 0,27 0,-1 0,0 0,1 0,-1 0,-26 0,27 0,-1 0,-26 0,27 0,-1 0,-26 0,26 0,-26 0,27 0,-1 0,1 0,-27 0,26 0,1 0,-1 0,1 0,25 0,-52 0,27 0,-1 0,1 0,-1 0,-26 0,27 0,-27 0,26 0,0 0,-26 0,27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6:59.3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0,'0'0,"27"0,-1 0,-26 0,53 0,0 0,0 0,0 0,0 0,-1 13,28-13,-27 0,0 0,0 0,-1 0,1 0,0 0,27 0,-54 0,27 0,-27 0,27 0,0 0,27 0,-27 0,26 0,-26 0,0 0,0 0,0 0,-1 0,1 0,0 0,0 0,-26 0,26 0,-1 0,1 0,-26 0,26 0,-27 0,53 0,-52 0,26 0,-27 0,27 0,0 0,0 0,0 0,-27 0,27 0,0 0,0 0,-26 0,-1 0,27 0,-27 0,1 0,26 0,0 0,0 0,-1 0,1 0,0 0,-26 0,52 0,-26 0,0 0,0 0,-27 0,27 0,0 0,-26 0,25 0,-25 0,26 0,0 0,-27 0,1 0,52 0,-53 0,1 0,26 0,0 0,0 0,-1 0,-25 0,26 0,0 0,0 0,0 0,-27 0,27 0,-27 0,27 0,-26 0,-1 0,1 0,-1 0,1 0,-1 0,-26 0,53 0,-53 0,26 0,1 0,-1 0,1 0,26 0,-53 0,26 0,27 0,-27 0,1 0,26 0,-53 0,26 0,1 0,-1 0,1 0,-1 0,1 0,-1 0,0 0,1 0,-27 0,26 0,-26 0,27 0,-27 0,26 0,1 0,-27 0,26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7:11.5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0-7,'26'0,"-26"0,53 0,-26 0,-1 0,27 0,0 0,0 0,0 0,0 0,26 0,-26 0,0 0,26 0,-26 0,0 0,26 0,-26 0,0 0,0 0,-26 0,52 0,-26 0,0 0,0 0,0 0,-1 0,-25 0,52 0,-52 0,-1 0,27 0,-27 0,27 0,0 0,-26 0,-1 0,54 0,-54 0,27 0,0 0,-27 0,54 0,-1 0,-26 0,26 0,-26 0,27 0,-54 0,53 0,-52 0,52 0,-26 0,-27 0,27 0,0 0,0 0,0 0,0 0,0 0,0 0,0 0,0 0,0 0,-1 0,1 0,-26 0,-1 0,27 0,-26 0,-1 0,27 0,-27 0,-26 0,53 0,-26 0,-1 0,1 0,52 0,-52 0,-1 0,27 0,0 0,0 0,-27 0,1 0,25 0,-52 0,27 0,26 0,-53 0,26 0,1 0,-1 0,-26 0,27 0,-1 0,-26 0,27 0,-1 0,0 0,-26 0,27 0,-27 0,26 0,1 0,-27 0,26 0,-26 0,27 0,-27 0,26 0,1 0,-27 0,26 0,-26 0,27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7:17.3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53-1,'0'0,"-27"26,1-26,26 27,0-27,26 0,1 0,26 0,-27 0,27 0,0 0,0 0,0 0,0 0,-27 0,54 0,-54 0,1 0,25 0,-25 0,26 0,0 0,-53 0,53 0,-27 0,1 0,-1 0,-26 0,53 0,-53 0,26 0,1 0,-1 0,1 0,-27 0,26 0,1 0,-1 0,1 0,-27 0,26 0,1 0,-27 0,26 0,-26 0,26 0,-26 0,53 0,-53 0,27 0,-1 0,1 0,-1 0,1 0,-1 0,1 0,-27 0,53 0,-53 0,26 0,0 0,1 0,-1 0,1 0,-27 0,26 0,1 0,-1 0,-26 0,27 0,-1 0,1 0,-27 0,26 0,0 0,1 0,-27 0,26 0,1 0,-1 0,-26 0,27 0,26 0,-53 0,26 0,27 0,-53 0,27 0,-1 0,0 0,-26 0,27 0,-1 0,-26 0,27 0,-1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3T11:25:25.2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0 108,'26'-25,"27"25,27 0,-1 0,27 0,-27 0,80 0,-80 0,54 0,-1 0,27 0,-54 0,1 0,0 0,0 0,-27 0,1 0,-1 0,0 0,1 0,-1 0,27 0,-27 0,1 0,25 0,-25 0,-1 0,-26 0,26 0,-26 0,0 0,0 0,-27 0,1-24,-1 24,1 0,-1 0,1 0,-1 0,27 0,-26-25,25 25,-25 0,52-25,-52 25,-1 0,1 0,52 0,-26 0,0 0,0 0,0 0,0 0,-27 0,0 0,1 0,26 0,-27 0,1 0,26 0,0 0,-27 25,27-25,0 0,0 0,26 0,0 0,1 0,-27 0,0 0,0 0,26 0,0 0,-26 0,0 0,0 0,0 0,0 0,-27 0,1 0,-1 0,-26 0,53 0,-53 0,27 0,-27 0,52 0,-52 0,27 0,-27 0,53 25,-27-25,1 0,-1 0,27 24,-53-24,26 0,-26 0,27 0,-27 0,26 0,1 0,-27 0,26 0,-26 0,27 0,-27 0,26 0,1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7:21.7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18,'0'0,"26"0,27 0,0 0,26 0,1 0,-27 0,26 0,0 0,-26 0,26 0,1 0,-27 0,0 0,0 0,26 0,-26 0,26 0,-26 0,0 0,-27 0,27 0,0 0,-26 0,-1 0,27-11,-27 11,1 0,-1 0,54 0,-54 0,0 0,1 0,26 0,-27 0,1 0,26 0,-53 0,26 0,-26 0,26 0,-26 0,27 0,-27 0,26 0,1 0,-27 0,26 0,-26 0,27 0,-1 0,1 0,-1 0,-26 0,26 0,1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7:23.4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0-13,'0'0,"26"0,-26 0,53 0,-27 0,1 0,26 0,-27 0,27 0,-26 0,26 0,0 0,26 0,-26 0,26 0,-26 0,0 0,0 0,0 0,26 0,-26 0,27 0,-54 0,27 0,-27 0,27 0,-53 0,27 0,-1 0,-26 0,27 0,-1 0,1 0,-1 0,0 0,1 0,-27 0,26 0,1 0,-27 0,26 0,-26 0,27 0,-27 0,26 0,1 0,-27 0,26 0,-26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7:37.1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0-3,'0'0,"27"0,-1 0,0 0,1 0,-1 0,27 0,-26 0,26 0,-1 0,-25 0,-1 0,27 0,27 0,-54 0,27 0,0 0,0 0,0 0,26 0,0 0,1 0,-27 0,26 0,-26 0,-27 0,54 0,-54 0,53 0,-26 0,-26 0,-1 0,27 0,-26 0,-1 0,0 0,27 0,-26 0,26 0,-27 0,27 0,-27 0,27 0,-26 0,26 0,-27 0,1 0,-1 0,0 0,1 0,-1 0,-26 0,27 0,-1 0,1 0,-27 0,26 0,-26 0,27 0,-1 0,0 0,1 0,-27 0,26 0,1 0,-1 0,1 0,-1 0,-26 0,27 0,-27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7:39.8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-1 78,'26'0,"-26"0,26 0,1 0,-27 0,26 0,-26 0,27 0,-1 0,1 0,26-15,-53 15,53 0,-27 0,27 0,26 0,-52 0,26-15,0 15,26 0,-26 0,0-15,26 15,-26 0,27 0,-1 0,-26 0,0 0,0 0,0 0,26 0,-53 0,1 0,26 0,0 0,0 0,0 0,-1 0,-25 0,26 0,26 0,-26 0,0 0,0 0,26 0,-26 0,27 0,-27 0,26 0,0 0,1 0,25 0,-25 0,-1 0,1 0,-27 0,-1 0,28 0,-27 0,0 0,0 0,-27 0,27 0,-27 0,1 0,-1 0,27 0,-26 0,26 0,-27 0,27 0,0 0,0 0,-27 0,27 0,0 0,0 0,-27 0,1 0,26 0,0 0,0 0,0 0,-27 0,27 0,0 0,0 0,-27 0,1 0,26 0,-27 0,1 0,-1 0,0 0,1 0,26 0,-53 0,26 0,1 0,-27 0,53 0,-27 0,1 0,26 0,-1 0,1 0,0 0,0 0,-26 0,26 0,-1 0,-25 0,26 0,-27 0,27 0,-26 0,-1 0,1 0,-27 0,26 0,1 0,-1 0,0 0,-26 0,53 0,-26 0,-1 0,1 0,-27 0,53 0,-53 0,26 0,1 0,-1 0,0 0,1 0,-1 0,1 0,26 0,-27 0,1 0,-1 0,1 0,-1 0,1 0,-27 0,26 0,0 0,-26 0,27 0,-27 0,26 0,-26 0,27 0,-1 0,-26 0,27 0,-1 0,-26 0,53 0,-53 0,27 0,-27 0,26 0,0 0,-26 0,27 0,-27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7:48.4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0-6,'26'0,"-26"0,26 0,1 0,-1 0,1 0,-1 0,1 0,25 0,-25 0,-27 0,53 0,0 0,-27 0,27 0,-27 0,27 0,-27 0,-26 0,27 0,-1 0,-26 0,27 0,-1 0,1 0,-27 0,26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7:50.6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0-13,'0'0,"27"0,26 0,-1 0,1 0,0 0,27 0,-1 0,27 0,-53 0,26 0,0 0,-26 0,0 0,0 0,27 0,-28 0,1 0,-26 0,52 0,-26 0,0 0,26 0,1 0,-1 0,27 0,-27 0,1 0,25 0,-52 0,53 0,26 0,-52 0,26 0,-1 0,-25 0,-1 0,27 0,-27 0,27 0,0 0,0 0,0 0,-27 0,0 0,1 0,-1 0,-26 0,0 0,0 0,26 0,-26 0,0 0,0 0,0 0,26 0,-26 0,26 0,-26 0,27 0,-27 0,26 0,0 0,1 0,-1 0,0 0,1 0,-27 0,26 0,-26 0,0 0,0 0,0 0,-1 0,1 0,0 0,0 0,0 0,-26 0,25 0,1 0,0 0,-53 0,53 0,0 0,-26 0,-27 0,52 0,-52 0,27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7:53.1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0,'0'0,"27"0,-1 0,0 0,27 0,-26 0,-1 0,27 0,26 0,-26 0,0 0,26 0,-26 0,26 0,-26 0,0 0,-1 0,1 0,-26 0,-1 0,1 0,-27 0,26 0,-26 0,26 0,1 0,-27 0,26 0,-26 0,27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7:56.9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35,'26'0,"53"0,-26 0,27 0,-1 0,0 0,1 0,26 0,-27 0,0 0,1 0,-1 0,0 0,-26 0,27 0,-27 0,26 0,-26 0,26 0,-26 0,27 0,-28 0,28 0,-1 0,1 0,-28 0,28 0,-1 0,1 0,-1 0,-26 0,0 0,0 0,26 0,-26 0,26 0,-26 0,0 0,26 0,1 0,-27 0,0 0,-1 0,28 0,-27 0,-27 0,27 0,26 0,-26 0,-26 0,26 0,0 0,0 0,-27 0,27 0,-27 0,27 0,-26 0,26 0,-27 0,27 0,0 0,0 0,-27 0,27 0,0 0,0 0,0 0,-27 0,27 0,-26 0,52 0,-52 0,-1 0,0 0,54 0,-54 0,27 0,-26 0,26 0,-1 0,-25 0,-1 0,27 0,-26 0,-1 0,27-16,-26 16,-1 0,0 0,27 0,-26 0,-1 0,1 0,26 0,-27 0,0 0,27 0,-26 0,-1 0,1 0,-1 0,1 0,-27 0,26 0,-26 0,27-16,-1 16,0 0,-26 0,27 0,-27 0,26 0,-26 0,27 0,-1 0,-26 0,27 0,-27 0,26 0,-26 0,27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8:08.0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3,'26'0,"1"0,26 0,-27 0,1 0,26 0,0 0,-27 0,27 0,-27 0,27 0,0 0,0 0,-26 0,25 0,1 0,0 0,0 0,-26 0,26 0,-1 0,28 0,-27 0,-27 0,27 0,26 0,-26 0,0 0,0 0,27 0,-1 0,0 0,1 0,25 0,-52 0,27 0,-1 0,0 0,-26 0,27 0,-27 0,26 0,0 0,-26 0,27 0,-27 0,-1 0,1 0,27 0,-27 0,-27 0,27 0,-27 0,54 0,-54 0,27 0,0 0,0 0,0 0,26 0,-26 0,0 0,0 0,0 0,0 0,-27 0,27 0,-26 0,-1 0,27 0,-27 0,1 0,-1 0,27 0,-26 0,-1 0,27 0,0 0,-27 0,1 0,26 0,26 0,1 0,-28 0,28 0,-27 0,0 0,0 0,26 0,-26 0,-27 0,54 0,-54 0,1 0,25 0,1 0,-26 0,26 0,0 0,-27 0,53 0,-52 0,26 0,0 0,-27 0,27 0,26 0,-52 0,26 0,-27 0,27 0,0 0,-26 0,-1 0,27 0,0 0,0 0,-27 0,1 0,26 0,-27 0,0 0,27 0,-26 0,26 0,0 0,0 0,-1 0,1 0,0 0,-26 0,26 0,-27 0,1 0,-1 0,27 0,-27 0,-26 0,53 0,-53 0,27 0,-27 0,26 0,-26 0,27 0,-1 0,-26 0,27 0,-27 0,26 0,-26 0,26 0,1 0,-27 0,26 0,-26-3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8:19.7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34,'27'0,"-1"0,54 0,-54 0,53 0,-26 0,0 0,0 0,0 0,0 0,-27 0,27 0,-27 0,1 0,-1 0,27 0,-26 0,-1 0,27 0,0 0,-27 0,1 0,-1 0,1 0,-1 0,1 0,-27 0,26 0,0 0,-26 0,27 0,-1 0,-26 0,27 0,-1 0,27 0,-53 0,27 0,-1 0,0 0,27 0,-26 0,-1 0,1 0,-1 0,-26 0,27 0,-1 0,0 0,-26 0,27 0,-27 0,26-17,1 17,-27 0,26 0,-26 0,27 0,-27 0,26 0,1-17,-27 17,26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3T11:25:28.6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74,'27'0,"-1"0,1 0,-1 0,-26 0,26 0,1 0,-1 0,1 0,-27 0,53 0,-27 0,1 0,-1 0,27 0,26 0,1 0,-27 0,26 0,0-18,-26 18,27 0,26 0,-1 0,-25 0,26 0,-27 0,0 0,-26 0,27 0,-27 0,-1 0,54-17,-53 17,27 0,-1 0,0 0,1 0,-54-18,54 18,-28 0,-25 0,52-18,-26 18,-26 0,26 0,0 0,26 0,-53 0,27 0,0 0,0 0,0 0,0 0,0 0,26 0,-26 18,0-18,53 18,-53-18,26 0,1 0,-1 0,0 0,-26 0,0 0,0 0,26 0,-52 0,26 0,0 0,0 0,0 0,-1 0,-25 0,52 0,-26 0,0 0,0 0,0 0,0 0,-27 0,54 0,-27 0,-27 0,1 0,25 0,1 0,-26 0,26 0,0 0,26 0,-26 0,26 0,-26 0,-26 0,26 0,-27 0,1 0,-1 0,0 0,1 0,-1 0,-26 0,27 0,26 0,-27 0,-26 0,53 0,-53 0,27 0,-27 0,26 0,1 0,-27 0,26 0,-26 0,26 0,-26 0,27 0,-27 0,26 0,1 0,-1 0,-26 0,27 0,-1 0,1 0,-1 0,1 0,-27 0,26 0,-26 0,26 0,-26 0,27 0,-1 0,-26 0,27 0,-27 0,26 0,1 0,-1 0,27 0,-26 0,-1 0,27 0,0 0,26 0,-26 0,53 0,-53 0,0 0,0 0,26 0,-26 0,53 0,-53 0,26 0,1 0,-1 0,-26 0,26 0,-26 0,-26 0,-1 0,1 0,-27 0,26 0,0 0,-26 0,27 0,-1 0,1 0,-1 0,27 0,-26 0,-1 0,1 0,-1 0,0 0,27 0,-53 0,27 0,-1 0,1 0,-27 0,26 0,-26 0,27 0,-27 0,26 0,-26 0,27 0,-1 0,-26 0,27 0,-27-18,26 18,-26 0,26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8:23.4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4,'0'0,"26"0,1 0,-1 0,1 0,52 0,0 0,-26 0,53 0,-27 0,1 0,52 0,-53 0,27 0,0 0,0 0,-27 0,27 0,0 0,-27 0,27 0,-27 0,1 0,-1 0,0 0,1 0,-1 0,1 0,-1 0,-26 0,26 0,0 0,-26 0,27 0,-1 0,0 0,1 0,-1 0,-26 0,0 0,26 0,1 0,-27 0,0 0,-1 0,1 0,-26 0,52 0,-26 0,-26 0,-1 0,0 0,27 0,0 0,-53 0,53 0,0 0,-26 0,25 0,-25 0,52 0,-26 0,0 0,-26 0,25 0,1 0,27 0,-27 0,0 0,26 0,-26 0,26 0,-26 0,0 0,-27 0,54 0,-54 0,1 0,-1 0,27 0,-26 0,-1 0,0 0,1 0,-1 0,27 0,-26 0,26 0,-1 0,1 0,0 0,27 0,-54 0,1 0,-1 0,27 0,-53 0,53 0,-53 0,26 0,-26 0,27 0,-27 0,53-4,-53 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8:45.0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0-3,'0'0,"26"0,-26 0,27 0,25 0,-25 0,26 0,0 0,0 0,26 0,0 0,-26 0,27 0,-1 0,0 0,1 0,-1 0,0 0,1 0,-1 0,1 0,25 0,-52 0,27 0,-27 0,-1 0,1 0,0 0,0 0,0 0,-26 0,-1 0,0 0,27 0,0 0,-26 0,26 0,0 0,26 0,-26 0,-27 0,27 0,0 0,0 0,26 0,-52 0,26 0,-27 0,27 0,-53 0,27 0,-1 0,-26 0,26 0,1 0,-27 0,26 0,-26 0,27 0,-27 0,26 0,1 0,-1 0,-26 0,27 0,-27 0,26 0,27 0,0 0,0 0,0 0,26 0,-26 0,26 0,1 0,-27 0,0 0,26 0,-26 0,0 0,26 0,-26 0,0 0,26 0,1 0,-1 0,-26 0,53 0,-27 0,0 0,1 0,-1 0,27 0,-53 0,26 0,-26 0,0 0,0 0,-27 0,54 0,-54 0,-26 0,53 0,-26 0,-1 0,1 0,25 0,-25 0,-1 0,27 0,27 0,-27 0,-1 0,28 0,-1 0,-26 0,26 0,-26 0,27 0,-27 0,0 0,-1 0,1 0,0 0,-26 0,-1 0,27 0,-53 0,27 0,-27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8:54.3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9,'27'0,"-1"0,27 0,26 0,-26 0,0 0,26 0,1 0,-1 0,-26 0,0 0,26 0,-52 0,52 0,-26 0,0 0,0 0,-27 0,27 0,0 0,0 0,0 0,0 0,0 0,0 0,-27 0,53 0,-26 0,0 0,-26 0,25 0,-25 0,52 0,-52 0,26 0,0 0,-27 0,27 0,-27 0,54 0,-54 0,1 0,-1 0,0 0,1 0,-1 0,1 0,-27 0,26 0,1 0,-1 0,1 0,-27 0,52 0,-25 0,26 0,-27 0,27 0,0 0,-26 0,-1 0,0 0,-26 0,27 0,-1 0,-26 0,27 0,-27 0,26 0,-26-9,27 9,-27 0,26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9:07.9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26 104,'-26'-20,"26"20,26 0,-26 0,27 0,-1 0,1 0,-1 0,-26 0,53 0,-27 0,1 0,-1 0,1 0,-1 0,1 0,-1 0,0 0,1-19,-1 19,1 0,-1 0,-26 0,53 0,-26 0,-1 0,-26 0,26 0,1 0,-27 0,26 0,1 0,-1 0,-26 0,53 0,-53 0,27 0,-1 0,1-20,-1 20,-26 0,53 0,-53 0,26 0,27 0,-26 0,26 0,-27 0,53 0,-26 0,0 0,0-20,0 20,0 0,0 0,0 0,0 0,-53 0,52 0,-25 0,-1 0,1 0,-27 0,53 0,-53 0,53 0,-27 0,27 0,-27 0,27 0,-26 0,26 0,0 0,-27 0,0 0,1 0,-1 0,1 0,-27 0,26 0,1 0,-1 0,-26 0,27 0,-27 0,26 0,-26 0,26 0,-26 0,27 0,-1 0,27 0,-26 0,-1 0,27 0,0 0,-53 0,26 0,1 0,-27 0,26 0,1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00:49:14.5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0-3,'0'0,"27"0,-27 0,26 0,-26 0,27 0,-1 0,1 0,-1 0,27 0,-27 0,27 0,0 0,27 0,-1 0,0 0,1 0,25 0,-25 0,26 0,-27 0,0 0,1 0,-1 0,0 0,1 0,-27 0,26 0,0 0,1 0,-1 0,-26 0,0 0,0 0,26 0,-26 0,26 0,-26 0,27 0,-1 0,-26 0,26 0,-26 0,27 0,-1 0,0 0,1 0,-27 0,26 0,-26 0,26 0,-26 0,0 0,0 0,26 0,-26 0,27 0,-27 0,-1 0,-25 0,26 0,0 0,0 0,-27 0,27 0,-27 0,27 0,0 0,0 0,-26 0,25 0,1 0,-26 0,-1 0,1 0,26 0,-27 0,1 0,25 0,-25 0,-1 0,1 0,-1 0,1 0,-1 0,-26 0,27 0,-27 0,26 0,1 0,-27 0,26 0,-26 0,26 0,-26 0,27 0,-1 0,-26 0,27 0,-27 0,26 0,-26 0,27 0,-1 0,-26 0,27 0,-27 0,26 0,-26 0,27 0,-27 0,26 0,0 0,1 0,-27 0,26 0,1 0,-27 0,26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3T11:25:33.5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27,'0'0,"26"0,27 0,0 0,-26 0,26 0,-1 0,1 0,-26 0,26 0,-27 0,27 0,-53 0,27 0,25 0,-52 0,27 0,-1 0,-26 0,53 0,-26 0,-1 0,1 0,-1 0,1 0,-1 0,1 0,-1 0,27 0,-27 0,27 0,-26 0,-1 0,1 0,-1 0,1 0,-1 0,-26 0,26 0,-26-26,27 26,-27 0,26 0,1 0,-27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3T11:25:36.1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0-3,'26'0,"27"0,0 0,0 0,53 0,-27 0,0 0,1 0,26 0,-27 0,27 0,-27 0,27 0,0 0,-1 0,1 0,27 0,-28 0,1 0,0 0,0 0,0 0,-27 0,0 0,-26 0,27 0,-28 0,28 0,-54 0,27 0,-26 0,25 0,1 0,0 0,0 0,0 0,0 0,-27 0,54 0,-27 0,0 0,-1 0,1 0,0 0,0 0,27 0,-54 0,0 0,1 0,-1 0,1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3T11:25:41.0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77,'0'0,"27"0,-1 0,1 0,-1 0,1 0,-1 0,27 0,0 0,26 0,-52 0,-1 0,27 0,0 0,0 0,0 0,0 0,0 0,-27 0,53-19,1 19,-27 0,26 0,-26 0,26 0,1-19,-27 19,-1 0,1 0,0 0,0 0,0 0,0 0,0 0,0 0,0 0,0 0,-1 0,1 0,27-20,-54 20,27 0,0 0,0 0,0 0,0 0,-27 0,27 0,0 0,-27 0,27 0,0 0,0 0,-26 0,25 0,-25 0,26 0,0 0,-27 0,1 0,26 0,-1 0,-52 0,53 0,-53 0,27 0,-1 0,1 0,-1 0,1 0,-1 0,0 0,27 0,-53 0,27 0,-1 0,1 0,26 0,-53 0,26 0,1 0,-1 0,0 0,27 0,-53 0,27 0,-1 0,1 0,-27 0,26 0,-26 0,27 0,-1 0,1 0,-27 0,26 0,-26 0,26 0,-26 0,27 0,-1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3T11:25:49.0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78,'0'0,"26"0,27 0,-26 0,-1 0,27-27,0 27,0 0,0 0,79 0,-52 0,-1 0,-53 0,27 0,0 0,-26 0,-1 0,27 0,-53 0,27 0,-1 0,-26 0,26 0,1 0,-1 0,1 0,-1 0,27 0,-53 0,27 0,-1 0,1 0,-1 0,0 0,1 0,-1 0,1 0,-1 0,1 0,52 0,-26 0,-26 0,52 0,-53 0,27 0,-26 0,26 0,0 0,-27 0,27 0,0 0,-27 0,27 0,0 0,-26 0,-27 0,53-26,-27 26,-26 0,26 0,1 0,-27 0,26 0,27 0,-53 0,27 0,-27 0,26 0,1 0,-27 0,26 0,-26 0,27 0,-27 0,26-26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3T11:25:52.9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79,'0'0,"53"0,-1-24,1 24,0 0,53-25,-27 25,-26 0,53 0,-53 0,27 0,-1 0,0 0,-26 0,27 0,25 0,-52 0,27 0,-1 0,0 0,-26 0,27 0,-27 0,0 0,-1 0,-25 0,26 0,-27 0,1 0,-1 0,1 0,-1-25,1 25,-27 0,26 0,1 0,-1 0,0 0,1 0,-27 0,53 0,-53 0,26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3T11:25:54.5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1,'0'0,"26"0,27 0,0 0,0 0,26 0,1 0,-1 0,27 0,0 0,-27 0,27 0,26 0,-26 0,26 0,0 0,-26 0,53 0,-53 0,26 0,27 0,-53 0,-1 0,-25 0,25 0,-52 0,53 0,-53 0,26 0,-26 0,27 0,-27 0,26 0,0 0,-26 0,27 0,-28 0,-25 0,-1 0,1 0,-1 0,1 0,-1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09T14:16:56.9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0-1,'0'0,"26"0,1 0,-1 0,1 0,26 0,0 0,26 0,0 0,27 0,-27 0,27 0,0 0,26 0,-52 0,-27 0,53 0,26 0,-53 0,1 0,52 0,-53 0,27 0,-27 0,-26 0,0 0,0 0,0 0,0 0,0 0,0 0,-27 0,1 0,-27 0,26 0,-26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3T11:26:00.6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0-6,'26'0,"27"0,27 0,-27 0,26 0,-26 0,26 0,27 0,-27 0,27 0,0 0,0 0,-27 0,53 0,-52 0,25 0,-52 0,27 0,-1 0,0 0,1 0,-1 0,-26 0,26 0,1 0,-1 0,-26 0,26 0,-26 0,-27 0,1 0,26 0,-53 0,26 0,-26 0,27 0,-27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3T11:26:04.4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36,'26'0,"-26"0,53 0,-27 0,54 0,-27 0,0 0,0 0,-27 0,27 0,0 0,0 0,-27 0,27 0,0 0,-26 0,-1 0,0 0,54 0,-54 0,1 0,-1 0,1 0,-1 0,-26 0,27 0,-27 0,26 0,-26 0,26-14,-26 14,27 0,-1 0,1 0,-1-14,1 14,-27 0,26 0,-26 0,27 0,-1 0,-26 0,27 0,-27 0,26 0,-26 0,27 0,-1 0,-26 0,26 0,-26 0,27 0,-27 0,26 0,1 0,-27 0,26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3T11:26:07.4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0 105,'26'0,"-26"0,79 0,-26 0,0 0,27-26,25 26,-25 0,25 0,28 0,-28 0,1 0,-27 0,1 0,-27 0,26-26,-53 26,27-27,-53 27,27 0,-27 0,26 0,-26 0,27 0,-1 0,-26 0,27-26,-27 26,26 0,-26 0,26 0,1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3T11:26:08.7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0-7,'27'0,"-27"0,26 0,0 0,1 0,26 0,0 0,0 0,26 0,0 0,1 0,-1 0,0 0,1 0,25 0,1 0,0 0,0 0,-27 0,27 0,-27 0,27 0,0 0,-27 0,1 0,25 0,-52 0,27 0,-28 0,1 0,-26 0,-1 0,-26 0,27 0,-27 0,26 0,-26 0,27 0,-1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09T14:16:59.1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0,'0'0,"26"0,-26 0,53 0,-26 0,-1 0,27 0,27 0,-27 0,26 0,0 0,27 0,0 0,26 0,27 0,0 0,26 0,0 0,27 0,-27 0,53 0,-26 0,26 0,-26 0,52 0,-52 0,-53 0,26 0,-53 0,27 0,-53 0,0 0,-1 0,-25 0,-1 0,0 0,1 0,-1 0,1 0,-1 0,0 0,-26 0,0 0,27 0,-54 0,0 0,1 0,-1 0,-26 0,27 0,-1 0,-26 0,27 0,-27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3T11:27:45.2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3T11:27:45.4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4T00:18:17.8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0-89,'27'0,"-27"0,53 0,-1-13,-25 13,26 0,-27 0,27 0,0 0,-26 0,-1 0,27 0,0 0,-27 0,27 0,-26 0,52-13,-26 13,0 0,26 0,-26 0,0 0,26 0,1 0,-27 0,-1 0,28 0,-1 0,-26 0,0 0,0 0,0 0,0 0,-27 0,27 0,0 0,-27 0,1 0,52 0,-52 0,26 0,0 0,-27 0,53 0,-52 0,26 0,0 0,-27 0,27 0,0 0,-27 0,1 0,26 0,-53 0,26 0,-26 0,27 0,-27 0,26 0,0 0,1 0,-1 0,1 0,26 0,-27 0,1 0,-1 0,53 0,-26 0,-26 0,26 0,0 0,0 0,-1 0,-25 0,52 0,-26 0,0 0,0 0,0 0,-27 0,1 0,26 0,26 0,-26 0,26 0,-52 0,52 0,-52 0,25 0,1 0,0 0,-26 0,-1 0,27 0,0 0,-27 0,1 0,26 0,-53 0,26 0,27 0,-53 0,27 0,26 0,-27 0,-26 0,53 0,-53 0,26 0,-26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4T00:18:27.2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0-1296,'0'0,"26"0,27 0,0 0,-26 0,52 0,-26 0,26 0,-26 0,53 0,-26 0,-27 0,26 0,0 0,-26 0,27 0,-1 0,-26 0,26 0,-26 0,0 0,0 0,0 0,27 0,-28 0,28 0,-27 0,26 0,-52 0,52 0,-26 0,0 0,0 0,0 0,26 0,-52 0,26 0,-27 0,27 0,26 0,-52 0,-1 0,1 0,26 0,-27 0,1 0,26 0,-1 0,1 0,0 0,0 0,0 0,0 0,0 0,26 0,-26 0,0 0,0 0,0 0,0 0,0 0,26 0,-26 0,0 0,-26 0,-1 0,27 0,-26 0,-1 0,-26 0,27 0,-27 0,26 0,-26 0,26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4T00:18:29.2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0-1296,'27'0,"-1"0,27 0,-26 0,52 0,-26 0,26 0,0 0,1 0,25 0,-25 0,-1 0,0 0,1 0,-27 0,-1 0,28 0,-54 0,1 0,-1 0,27 0,-53 0,26 0,-26 0,27 0,-1 0,1 0,-27 0,26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4T00:18:34.1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0-89,'0'0,"27"0,-27 0,26 0,1 0,-1 0,-26 0,27 0,26 0,-27 0,0 0,1 0,52 0,-26 0,0 0,-27 0,27 0,0 0,26 0,-26 0,-26 0,26-9,-1 9,1 0,-26 0,26 0,-27 0,27 0,0 0,-27 0,27 0,0 0,0 0,0 0,-27 0,27 0,0 0,0 0,0 0,26 0,-26 0,0 0,-53 0,53 0,-1 0,1 0,0 0,-26 0,-1 0,53 0,-26 0,0 0,-26 0,25 0,1 0,-26 0,-27 0,26 0,1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4T00:18:41.9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3,'0'0,"27"0,26 0,0 0,0 0,-27 0,53 0,-26 0,0 0,27 0,-54 0,1 0,26 15,-27-15,-26 0,53 0,-53 0,26 0,1 0,-1 0,1 0,-1 0,1 0,-1 0,-26 0,27 0,-1 0,-26 0,26 0,-26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4T00:18:44.0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0-1800,'0'0,"26"0,-26 0,27 0,25 0,1 0,0 0,0 0,0 0,26 0,-26 0,27 0,-1 0,-26 0,26 0,1 0,-1 0,-26 0,-26 0,25 0,1 0,0 0,-26 0,-27 0,26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4T00:18:52.9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0 157,'0'25,"26"-25,1 0,-27 0,53 0,-27 0,27-25,0 25,0 0,26-25,-26 0,-27 25,27 0,0 0,-26 0,25 0,-25 0,26-26,-27 26,1 0,26 0,-27 0,27 0,0-25,0 25,0 0,-1 0,28 0,-27-25,0 25,-27 0,27-25,26 25,-26 0,0 0,-27 0,1 0,-1 0,1 0,-1 0,-26 0,27 0,-1 0,1 0,-1 25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4T00:19:01.7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56,'27'0,"25"0,1 0,0 0,-26 0,52 0,0 0,1 0,-1 0,0 0,1 0,-27 0,26 0,-26 0,26 0,-53 0,1 0,-1 0,1 0,-1 0,1-18,-1 18,1 0,-27 0,26 0,-26-18,26 18,1 0,-27 0,26 0,-26 0,27 0,-27 0,26 0,1 0,-27 0,26 0,1-18,-27 18,26 0,0 0,-26 0,27 0,-27 0,26 0,-26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4T00:19:05.7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85,'26'0,"1"0,-1-20,27 20,26 0,-26 0,27 0,-1 0,0 0,1 0,-1 0,27 0,-27 0,-26 0,53 0,-53 0,53 0,-53 0,0 0,0 0,26 0,-26 0,26 0,1 0,-27 0,26 0,-26-21,0 1,-27 20,54 0,-28 0,-25 0,26 0,-27 0,27 0,0 0,-26 0,-1 0,27 0,0 0,0 0,0 0,0 0,0 0,26 0,-26 0,26 0,-52 0,26 0,-27 0,27 0,-27 0,1 0,-1 0,27 0,-53-21,27 21,-27 0,53 0,-27 0,-26 0,53 0,0 0,-27 0,27 0,0 21,-53-21,27 0,26 0,-27 0,-26 0,27 0,-1 0,-26 0,26 0,-26 0,27 0,-27 0,26 0,1 0,-1 0,-26 0,27 0,-27 0,26 20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4T00:19:11.0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1272,'53'0,"27"0,-1 0,27 0,0 0,53 0,-54 0,1 0,26 0,-26 0,27 0,-54 0,0 0,-26 0,53 0,-53 0,26 0,-52 0,26 0,0 0,0 0,0 0,-1 0,-25 0,26 0,-27 0,27 0,0 0,-26 0,25 0,1 0,0 0,-26 0,-1 0,27 0,0 0,0 0,0 0,0 0,0 0,0 0,26 0,-53 0,27 0,-26 0,26 0,0 0,-53 0,26 0,1 0,-1 0,27 0,-27 0,-26 0,53 0,-26 0,-27 0,53 0,-53 0,26 0,-26 0,53 0,-53 0,27 0,-1 0,-26 0,26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4T00:19:16.4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0-8,'27'0,"25"0,28 0,26 0,-27 0,53 0,1 0,25 0,-25 0,52 0,0 0,-26 0,-1 0,-52 0,0 0,0 0,-27 0,27 0,-27 0,-26 0,27 0,-27 0,26 0,-26 0,26 0,-26 0,-26 0,52 0,-26 0,-27 0,54 0,-54 0,1 0,25 0,1 0,-26 0,26 0,-27 0,27 0,-27 0,27 0,-26 0,26 0,-27 0,-26 0,53 0,-26 0,-27 0,52 0,-25 0,-1 0,1 0,26 0,0 0,0 0,-27 0,53 0,-26 0,0 0,0 0,0 0,-27 0,27 0,0 0,0 0,-26 0,-1 0,27 0,-27 0,1 0,-1 0,27 0,0 0,-26 0,26 0,-1 0,28 0,-54 0,54 0,-27 0,-1 0,1 0,0 0,-26 0,26 0,-27 0,27 0,-27 0,1 0,-1 0,1 0,-1 0,1 0,-1 0,1 0,-1 0,1 0,-1 0,27 0,-27 0,-26 0,53 0,-26 0,-1 0,1 0,-1 0,1 0,-1 0,0 0,1 0,-27 0,26 0,27 0,-53 0,27 0,26 0,0 0,-1 0,1 0,0 0,0 0,0 0,-26 0,-1 0,0 0,-26 0,27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4T00:19:19.6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62,'26'0,"-26"0,27 0,-1 0,0 0,-26 0,27 0,-1 0,27-17,-53 17,53 0,0 0,0 0,26 0,-26 0,26 0,1 0,-27 0,0 0,0 0,-27 0,27 0,0 0,0 0,-27 0,1 0,25 0,-25 0,-1 0,27 0,0 0,-26 0,25 0,1 0,0 0,0 0,0 0,-27 0,1 0,26 0,-53 0,26 0,27 0,0 0,-26 0,25 0,1 0,27 17,52 17,-79-16,26-18,-26 0,26 17,-26 0,-53-17,27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4T00:19:21.6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20,'0'0,"27"0,26 0,26 0,0 0,-26 0,26 0,27 0,0 0,-27 0,1 0,25 0,-52 0,0 0,26 0,-26 0,0 0,-27 0,1 0,-1 0,-26 0,27 0,-27 0,53-12,-53 12,26 0,-26 0,26 0,-26 0,53 0,-53 0,27 0,-27 0,26 0,-26 0,27 0,-1 0,0 0,-26 0,27 0,-1 0,-26 0,27 0,-27 0,26 0,-26 0,27 0,-1 0,-26 0,26 0,1 0,-27 0,53 0,-53 0,26 0,1 0,-1 0,-26 0,26 0,-26 0,27 0,-27 0,26 0,1 0,-27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4T00:20:54.2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5T07:44:31.7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511 72,'0'0,"-26"0,-1-23,1 23,-1 0,27 0,-26 0,0 0,26 0,-27 0,27 0,-26 0,26 0,-27 0,27 0,-26 0,0 0,-1 0,27 0,-26 0,0 23,-1-23,1 24,-1 0,27-24,-26 24,0 0,26-1,0 25,0-48,0 24,0 23,0-47,0 24,0 0,0-1,0 1,0-24,0 48,0-48,0 24,0-24,0 23,0 1,0 0,0-24,0 24,0-24,0 23,0 1,26 0,-26 0,26-24,-26 23,27 1,-1-24,-26 24,27-24,-1 48,0-48,1 23,-27-23,26 0,27 0,-27 24,27-24,0 0,-27 24,27-24,-27 0,1 0,-1 0,0 0,27 0,-26 0,-1 0,27 0,0 0,-27 0,27 0,-27 24,27-24,0 0,-1 0,1 0,0 0,26 0,-26 0,26 0,-26 0,0 0,-1 0,1 0,0 0,0 0,-27 0,0 0,1 0,25 0,-52 0,27 0,26 0,-27 0,0 0,27 0,0 0,-27 0,27 0,-27 0,54 0,-28 0,1 0,0 0,0 0,-1 0,1 0,0 0,26 0,-52 0,-1 0,0 0,27 0,0 23,-53-23,53 0,-1 0,1 0,0 0,0 0,-1 0,1 0,0 0,-27 0,1 0,-1 0,1 0,-1 0,0 0,1 0,-1 0,27 0,-27 0,1 0,-1 0,27 0,-27 0,1 0,25 0,-52 0,27 0,-1 0,0 0,-26 0,27 0,-27 0,26 0,-26 0,53 0,-53 0,26 0,-26 0,27 0,-1 0,0 0,1 0,-1 0,1 0,-1 0,-26 0,53 0,-53 0,26 0,-26 0,27 0,-1 0,0 0,1 0,-1 0,-26 0,26 0,-26 0,27 0,-27 0,26 0,1 0,-1 0,0 0,1 0,-27 0,26 0,1 0,-1-23,-26-1,26 24,-26-24,27 24,-27-24,26 24,0-47,-26 47,27-24,-27 24,26-24,-26 0,0 24,27-23,-27 23,26-24,-26 24,0-24,26 0,-26-23,0 23,0 0,0 1,0 23,0-24,0 24,0-24,0 0,0 24,0-24,0 24,0-23,0 23,0-24,0 0,-26 24,26-24,-26 24,26-23,-27 23,27-48,-26 48,-1 0,1 0,26 0,-26 0,-1-24,1 24,26 0,-26 0,-1 0,1 0,26 0,-27 0,27 0,-26 0,0 0,-1 0,27 0,-26 0,-27 0,27 0,-1 0,-25 0,25 0,1 0,-1 0,-25 0,52 0,-53 0,53 0,-27 0,1 0,0 0,-1 0,27 0,-26 0,-27 0,53 0,-26 0,-1 0,1-23,0 23,-1 0,1 0,-27-24,27 24,-1 0,-25 0,25 0,-26 0,27 0,-27 0,27 0,0 0,-1 0,-26 0,27 0,0 0,-27 0,53 0,-27 0,1 0,0 0,-1 0,1 0,0-24,-27 24,26 0,1 0,-27 0,0 0,27 0,0-24,-27 24,0-24,27 24,-1 0,-25 0,25 0,1 0,-1 0,-25 0,52 0,-79 0,52 0,1 0,-1 0,1 0,0 0,-27-23,26 23,1 0,-27 0,27-24,-27 24,0 0,27 0,-27 0,0 0,1 0,-1 0,-26 0,52 0,1 0,-27 0,27 0,0 0,-1 0,1 0,-1 0,1 0,0 0,26 0,-53 0,26 0,1 0,-27 0,27 0,0 0,-1 0,1 0,26 0,-27 0,27 0,-26 0,0 0,-1 0,27 0,-26 0,-1 0,1 0,26 0,-26 0,26 0,-27 0,1 0,26 0,-26 0,-1 0,1 0,26 0,-27 0,1 0,0 0,-1 0,27 0,-26 0,26 0,-53 0,53 0,-26 0,26 0,-53 0,53 0,-26 0,26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5T07:44:36.8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1208 101,'-26'-25,"0"25,-27 0,53 0,-26 0,26 0,-52-25,52 25,-27 0,-25 0,52 0,-26-25,-53 25,79 0,-26 0,-27 0,27 0,0 0,0 0,-27 0,27 0,0 0,-1 0,27 0,-52 0,52 0,-26 0,-1 0,1 0,0 0,0 0,-1 0,1 0,0 0,0 0,26 0,-27 0,27 0,-26 0,26 0,-26 0,0 0,-1 25,27-25,-26 0,0 25,26-25,-26 25,26 0,-27-25,27 26,0-26,0 25,0-25,0 25,0 0,0-25,-26 25,26-25,0 25,0-25,0 26,0-1,0 0,0 0,0-25,0 25,0 0,0-25,0 26,0-26,0 25,0-25,26 50,-26-50,0 25,0-25,0 25,0 1,27-1,-27-25,0 50,0-50,26 25,-26-25,0 25,26 1,-26-1,26 0,-26 0,27-25,-1 25,-26-25,26 25,-26-25,26 26,-26-1,53-25,-53 0,26 25,53-25,-53 0,27 0,-27 25,53 0,-27 0,1-25,-27 0,53 26,-27-26,0 0,-25 0,25 25,1-25,-1 0,-26 0,1 0,25 0,-26 0,1 0,-1 0,26 0,-25 0,-1 0,0 0,27 0,-27 0,0 0,27 0,-27 0,-26 0,52 0,-25 0,-1 0,0 0,27-25,-53-1,26 26,-26-25,26 0,-26 0,0 25,0-25,0 0,0-1,0-24,0 50,0-25,0-25,0 24,0 26,0-50,0 50,0-25,0 0,-26 0,0-1,26 1,0 0,0 0,-27 0,1 0,26-1,-26 1,26 0,0 0,-26 25,-1-25,27 25,-26-51,26 51,-26-25,26 25,-26-25,-1 25,27-25,-26 25,26-25,-26 0,26 25,-53 0,27 0,-26-26,25 26,1 0,0-25,0 25,26 0,-53 0,53 0,-26 0,26 0,-26 0,-27 0,53 0,-26 0,0 0,-1 0,1 0,0 0,0 0,-27 0,53 0,-26 0,26 0,-26 0,0 0,26 25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5T07:44:39.8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476 0,'-26'0,"-1"0,27 0,-26 0,26 0,-26 0,26 0,-53 0,53 0,-26 26,-1-26,1 0,26 0,-26 27,26-27,-27 0,27 0,-26 26,0-26,26 0,-27 26,27-26,-26 27,26-27,-26 26,-1-26,27 26,0 1,0-27,-26 26,26 1,0-27,0 26,0 0,0 1,0-27,0 26,0 0,0 1,0-27,0 26,0-26,0 26,0 1,0-27,0 26,0-26,26 26,-26-26,0 27,27-1,-27 0,26-26,0 53,1-27,-1 1,-26-27,26 26,1-26,-1 27,0-27,1 26,-1-26,-26 0,53 0,-27 26,0-26,1 0,-1 27,0-27,1 0,51 0,-51 0,-1 0,27 0,-27 26,27-26,-1 26,-25-26,-1 0,0 0,27 0,-27 0,27 0,0 27,-1-27,1 26,-27-26,27 0,-1 0,1 0,0 0,-27 0,0 0,1 0,-27-26,26 26,-26-27,26 27,1-26,-27 26,26-26,-26 26,0-27,0 1,26 0,1 26,-27-27,0 1,26-1,-26 27,0-26,0 0,0-1,0 27,0-26,0 0,0-1,0 27,0-26,0 0,0-1,0 27,-53-26,53 0,-26-1,26 27,-26-26,-1 26,1-26,26 26,-53-27,53 1,-52 26,52 0,-27-26,1 26,0 0,-1-27,1 1,0 26,26 0,-26 0,-1-27,1 27,0 0,26-26,-53 26,53-26,-26 26,-27 0,27 0,-1-27,27 27,-52-26,25 26,1 0,26 0,-53 0,53 0,-26 0,0 0,-1 0,-25 0,52-26,-27 26,1 0,26 0,-26 0,-1 0,1 0,26 0,-26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5T07:44:42.6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-1 174,'27'0,"-27"0,26 0,-26 23,27 23,-27-22,26-1,-26 0,0-23,0 47,0-24,27 1,-1-1,-26 23,0-46,26 47,-26-24,27-23,-1 47,-26-47,27 23,-27-23,53 47,-27-47,-26 23,53 0,-27-23,27 0,0 24,0-24,0 23,0-23,-1 0,1 0,0 0,0 0,-27 23,27-23,27 24,-28-24,1 0,27 0,-54 0,27 0,26 0,-26 0,26 0,1 0,-1 0,0 0,0 0,27 0,-27 0,27 0,-53 0,26 0,1 0,-28 0,1 0,0 0,-26 0,25 0,1 0,27 0,-1 0,-26 0,26 0,-53 0,27 0,0-24,26 1,-79 23,27-23,26 23,-27 0,1 0,25-24,-25 1,-1 23,27 0,0-23,-27 23,27-23,-53 23,27 0,26 0,-1-24,-52 24,53 0,-26 0,-1-23,27 23,-27 0,-26 0,53 0,-26 0,26 0,-1-23,1 23,-53 0,27-24,-1 24,-26-23,27 23,-1-23,-26-1,26 24,-26-23,0 23,27-23,-27 0,0-1,0 24,0-23,26 0,-26-1,0 1,0 23,0-23,0-1,0 1,0 0,0 0,-26-1,-1 24,1-23,0 23,-1-23,-52 23,26 0,-26-24,26 24,-26 0,26 0,-27-23,1 23,0 0,0 0,-27 0,27 0,-1 0,1 0,0 0,-1 0,1 0,0 0,26 0,-26 0,-1 0,1 0,0 0,0 0,-1 0,1 0,0 0,26 0,-26 0,26 0,-27 0,1 0,0 0,0 0,-1 0,1 0,0 0,-1 0,28 0,-28 0,1 0,0 0,52 0,-26 0,1 0,25 0,-26 0,0 0,27 0,0 0,-1 0,1 0,-27 0,53 0,-27 0,-25 47,52-47,-53 0,26 0,1 0,-1 0,-25 23,52-23,-53 23,53-23,-27 0,1 0,-1 24,27-24,-26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5T07:44:45.4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0 681,'53'0,"-27"0,0 24,27-24,-26 23,-1-23,27 0,0 0,26 0,-26 23,26-23,-26 23,26-23,27 0,-27 0,27 0,-1 0,1 0,52 0,-52 0,0 0,-27 0,27 0,26 0,26 0,-52 0,52-23,-79 0,27 0,-27 23,1-24,52-22,-80 46,28-23,-27 23,-1-47,1 47,-53-23,53 0,0-1,-27 1,27 23,-26-23,25-24,-25 47,26-23,-27 0,0-24,-26 24,0 0,0 23,0-23,0 23,0-24,0 1,-52 0,25 23,-52-46,0 22,-1 24,1-23,-26 23,-1 0,-53-23,54 23,-27 0,-27 0,27 0,-26 0,52 0,0 0,1 0,-1 0,27 0,0 0,26 0,-26 0,26 0,-26 0,26 0,-27 0,1 0,0 0,26 0,0 0,1 0,25 0,-26 0,0 0,1 0,-1 0,26 0,1 0,-53 0,52 0,1 0,0 0,-1 0,27 23,-26-23,-1 23,1-23,26 24,0-1,-27-23,27 23,0-23,0 23,-26-23,26 47,0-47,0 23,0-23,0 23,0 0,0 1,0-24,0 23,0-23,0 23,0-23,26 23,-26 1,0-1,27-23,-27 23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5T07:43:14.4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0 162,'0'0,"26"0,1 0,-27 0,53 0,-1 0,28 0,-1 0,-26 0,53 0,-27 0,27 0,-53 0,26 0,1 0,-1-21,-26-1,26 22,-26-21,0 21,0 0,0 0,-27 0,27-22,-26 22,25 0,-25-21,26 21,0 0,-27 0,27 0,-27 0,54-21,-54 21,27 0,-26 0,25-22,-25 22,-1 0,1 0,-27 0,53 0,-27 0,-26 0,27 0,-1 0,1 0,-1 0,0 0,-26 0,27 0,-1 0,1 0,-1 0,1 0,-1 0,1 0,-27 0,26 0,-26 0,26 0,1 0,-27 0,26 0,-26 0,27 0,-27 0,26 0,1 0,-27 0,26 0,-26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5T07:43:17.4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23,'0'0,"53"0,-27 0,54 0,-1 0,1 0,25 0,-25 0,-1 0,1-13,-1 13,-26 0,26 0,1 0,-54 0,27 0,-26 0,26 0,-27 0,1 0,-1 0,1 0,-1 0,0 0,1 0,-1 0,1 0,-1 0,1 0,-1 0,1 0,-27 0,26 0,27 0,-53 0,27 0,-1 0,-26 0,27 0,-1 0,1 0,-27 0,26 0,0 0,-26 0,27 0,-1 0,-26 0,27 0,-1 0,-26 0,27 0,-27 0,53 0,-27 0,1 0,-1 0,54 0,-54 0,1 0,25 0,-25 0,-27 0,26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5T07:43:19.9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0-784,'26'0,"27"0,27 0,-27 0,53 0,-27 0,0 0,1 0,-27 0,26 0,-53 0,54 0,-27 0,26 0,-26 0,0 0,0 0,26 0,1 0,-1 0,27 0,0 0,-1 0,54 0,-53 0,26 0,54 0,-54 0,27 0,-27 0,27 0,-54 0,28 0,-27 0,-1 0,28 0,-27 0,26 0,-26 0,52 0,-25 0,-1 0,0 0,1 0,-1 0,0 0,0 0,1 0,-54 0,27 0,26 0,-52 0,-1 0,27 0,-53 0,26 0,-26 0,26 0,-26 0,27 0,-1 0,0 0,27 0,-26 0,-1 0,0 0,27 0,-26 0,-1 0,0 0,-26 0,0 0,0 0,0 0,0 0,26 0,1 0,-27 0,0 0,26 0,-26 0,-27 0,27 0,0 0,-53 0,27 0,-1 0,0 0,-26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5T07:43:24.4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0-16,'0'0,"53"0,0 0,0 0,0 0,26 0,27 0,-27 0,1 0,25 0,-25 0,-1 0,0 0,1 0,-1 0,-26 0,26 0,-26 0,-26 0,26 0,-1 0,1 0,0 0,0 0,0 0,0 0,0 0,26 0,-26 0,26 0,1 0,-27 0,26 0,0 0,-52 0,26 0,26 0,-53 0,27 0,27 0,-28 0,-25 0,-1 0,27 0,0 0,-26 0,26 0,-1 0,1 0,0 0,27 0,-28 0,1 0,0 0,0 0,0 0,0 0,26 0,-26 0,0 0,0 0,-27 0,27 0,-26 0,-1 0,1 0,-27 0,26 0,0 0,1 0,-27 0,26 0,-26 0,27 0,-1 0,1 0,-27 0,26 0,-26 0,27 0,-1 0,-26 0,26 0,-26 0,27 0,-27 0,26 0,1 0,-27 0,26 0,-26 0,27 0,-27 0,26 0,-26 0,27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5T07:43:29.3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-1-592,'0'0,"26"0,-26 0,26 0,1 0,-1 0,27 0,27 0,-27 0,26 0,-26 0,53 0,-27 0,27 0,0 0,0 0,-27 0,27 0,-27 0,1 0,-1 0,27 0,-26 0,-1 0,0 0,1 0,-1 0,1 0,-28 0,54 0,-53 0,27 0,25 0,-25 0,-1 0,1 0,-27 0,26 0,0 0,1 0,-1 0,1 0,-27 0,-1 0,28 0,-1 0,-26 0,-26 0,26 0,-1 0,28 0,-27 0,26 0,-26 0,0 0,0 0,-27 0,27 0,0 0,0 0,-26 0,26 0,-27 0,54 0,-54 0,0 0,1 0,52 0,-52 0,26 0,-27 0,27 0,0 0,0 0,-27 0,27 0,0 0,0 0,27 0,-54 0,53 0,-26 0,-26 0,26 0,0 0,-27 0,27 0,-26 0,-1 0,27 0,-27 0,1 0,-1 0,1 0,26 0,-27 0,27 0,-26 0,26 0,-1 0,-25 0,-1 0,27 0,0 0,-26 0,-1 0,27 0,0 0,0 0,0 0,0 0,0 0,-27 0,54 0,-27 0,-27 0,1 0,25 0,-52 0,27 0,-1 0,1 0,-1 0,-26 0,27 0,-1 0,1 0,-1 0,-26 0,27 0,-1 0,-26 0,27 0,-27 0,26 0,-26 0,27 0,-1 0,-26 0,26 0,-26 0,27 0,-27 0,26 0,-26 0,27 0,-1 0,-26 0,27 0,-27 0,26 0,-26 0,27 0,-1 0,-26 0,27 0,-27 0,26 0,-26 0,53 0,-53 0,26 0,-26 0,27 0,-1 0,-26 0,27 0,-27 0,26 0,-26 0,27 0,-27 0,26 0,1 0,-27 0,26 0,-26 0,27 0,-27 0,53 0,-53 0,26 0,1 0,-1 0,-26 0,26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5T07:43:33.0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10,'0'0,"27"0,25 0,1 0,-26 0,52 0,-26 0,26 0,1 0,25 0,1 0,-27 0,1 0,26 0,-1 0,27 0,-26 0,0 0,0 0,-27 0,0 0,1 0,-1 0,0 0,-26 0,27 0,-28 0,1 0,0 0,27 0,-28 0,1 0,-26 0,-1 0,1 0,26 0,-27 0,0 0,1 0,26 8,0-8,-27 0,0 0,1 0,-1 0,1 0,-1 0,-26 0,27 0,-27 0,26 0,1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5T07:43:37.6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84,'27'0,"52"0,27 0,26 0,27 0,0 0,-27 0,27 0,-27 0,-26 0,-27 0,27 0,-53 0,-27 0,53 0,-52 0,-27 0,53 0,-53 0,26 0,-26 0,27 0,-1 0,-26-21,26 21,-26 0,27 0,-27 0,26 0,1-21,-1 21,-26 0,27 0,-1 0,1 0,25 0,1 0,-26-21,-1 21,1 0,-1 0,27-21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5T07:43:39.5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2240,'27'0,"-1"0,-26 0,26 0,27 0,-26 0,26 0,-1 0,1 0,53 0,0 0,-27 0,27 0,26 0,-53 0,27 0,-54 0,1 0,-26 0,-1 0,1 0,-27 0,26 0,0 0,1 0,-27 0,53 0,-27 0,-26 0,27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5T07:43:41.9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0 880,'0'0,"27"0,-27 0,26 0,1 0,-27 0,26 0,0 0,1 0,-1 0,1 0,26 0,0 0,0 0,26 0,0 0,27 0,-26 0,25 0,-25 0,-1 0,1 0,-28 0,28 0,-27 0,-27 0,1 0,26 0,-53 0,26 0,-26 0,26 0,-26 0,27 0,-1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5T07:43:44.2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105 260,'27'0,"-1"0,-26 0,27 0,-1 0,-26 0,26 0,27 0,-27 0,1 0,-1 0,53 0,-26 0,-27 0,27 0,0 0,0 0,26 0,-53 0,1 0,-1 0,0 0,1 0,-27 0,26 0,-26 0,-26 26,-27-26,0 0,-26 26,0-26,0 0,0 0,0 0,52 0,-52 0,53 0,26 0,-27 0,1 0,26 0,-26 0,26 0,-27 0,1 0,52 26,53-26,-26 0,53 26,52 1,-26-1,-27-26,27 26,0-26,-79 0,26 0,-79 0,26 0,-26 26,-53-26,1 0,-1 0,0 0,0 0,-26 0,0 0,26 0,-26 0,27 0,-1 0,0 0,0 0,1 0,25 0,-26 0,53 0,-52 0,52 0,-27 0,1 0,26 0,-26 0,-1 0,27 0,-26 0,26 0,-27 0,27 0,-26 0,0-26,26 0,0 26,0-26,0 26,0-53,0 53,0-26,26 0,-26 0,0 26,0-26,0 26,0-26,0 26,0-26,0-1,0 27,0-26,0 26,0-26,0 26,-26-26,26 0,-27 26,27-26,0 26,0-26,27 26,25 0,28 0,-28 0,27 0,1 0,-1 0,-27 0,28 0,-28 0,1 0,-27 0,27 0,0 0,-27 0,1 0,-1 0,0 0,1 0,-27 0,26 0,0 0,1 0,-27 0,26 0,-26 0,27 0,-27 0,26 0,0 0,-26 26,0-26,0 26,0-26,0 52,0-52,0 26,0 0,-26 1,26-1,0 0,0 0,0 0,0-26,0 26,0-26,0 26,-26 0,26-26,0 27,-27-27,27 26,-26-26,-1 0,1 0,-27 0,53 0,-52 0,-1 0,0 0,0 0,27 0,-53 0,26 0,27 0,-53 0,26 0,0 0,27 0,-1 0,1 0,0 0,-1 0,27 0,-26 0,26 0,-26 0,-1 0,27 0,-26 0,26 26,0 0,26-26,27 26,0 0,-1-26,-25 0,26 0,-53 26,26-26,0 0,1 0,-1 0,-26 0,26 0,1 0,-1 0,1 0,-27 0,52 26,1-26,-53 0,26 26,-26-26,-52 0,-1 0,0 0,0 0,1 0,-27 0,-1 0,28 0,-1 0,0 0,27 0,-1 0,27 0,-26 0,26-26,0 0,0 26,0-26,0 26,0-26,0 26,0-26,0 0,0 26,0-26,0 26,0-26,0 26,0-27,0 1,0 26,0-26,0 26,0-26,0 26,-26-52,-1 26,27 0,0 26,0-27,-26 27,26-26,0 26,26 0,-26-26,53 26,-27 0,54 0,-1 0,0 0,0 0,-26 0,26 0,0 0,-26 0,-1 0,1 0,-26 0,25 0,-25 0,-1 0,0 0,-26 0,53 0,-53 0,26 0,-26 0,27 0,-27 0,26 0,-26 0,27 0,-1 0,-26 0,26 0,1 0,-1 26,-26 27,0-27,0 0,0 0,0-26,0 52,0-26,0 27,0-27,0 0,0 0,0 0,0-26,-26 26,26-26,0 26,0-26,-27 26,27-26,-26 26,26 1,-26-27,-1 0,1 0,-1 26,1-26,26 0,-26 0,-1 0,1 0,0 0,-27 26,27-26,-27 0,0 0,-26 0,53 0,-27 0,26 0,1 0,0 0,-1 0,27 0,-26 0,26 0,-26 0,26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5T07:43:58.0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0-480,'0'0,"53"0,53 0,0 0,53 0,-27 0,0 0,53 0,0 0,-53 0,54 0,-54 0,27 0,-27 0,26 0,-52 0,27 0,-28 0,1 0,26 0,-26 0,0 0,26 0,-52 0,25 0,1 0,-27 0,1 0,26 0,-27 0,0 0,1 0,-1 0,-26 0,26 0,1 0,-1 0,0 0,1 0,-28 0,28 0,-27 0,0 0,-1 0,1 0,0 0,0 0,0 0,-26 0,-1 0,27 0,-27 0,1 0,-1 0,27 0,-26 0,-1 0,27 0,-53 0,26 0,-26 0,27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5T07:44:00.1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0,'27'0,"-1"0,-26 26,27-26,25 0,1 0,27 0,25 26,-25-26,52 26,-26-26,26 0,0 0,1 0,25 0,-25 26,-1-26,0 0,-53 0,27 0,-26 0,-1 0,0 0,1 0,-1 26,0-26,-26 0,27 26,-28-26,1 0,0 0,-53 0,53 0,-53 0,27 0,-27 0,26 0,-26 0,26 0,1 0,-1 0,-26 0,27 0,-27 0,26 0,1 0,-27 0,26 0,-26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5T07:44:07.4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0-1,'0'0,"27"0,-27 0,26 0,0 25,1-25,-1 0,27 26,-26-26,26 0,0 0,-1 0,1 0,27 0,-27 0,26 0,0 0,1 0,-27 0,26 0,27 0,-53 0,26 0,0 0,1 0,-1 0,0 0,-26 0,27 0,-27 0,-1 0,1 0,27 0,-27 0,0 0,-1 0,28 0,-54 0,-26 0,27 0,-1 0,-26 0,27 0,-27 0,26 0,-26 0,26 0,1 0,-27 0,26 0,1 0,-1 0,1 0,-27 0,26 0,-26 0,27 0,-1 0,1 0,-27 0,52 0,-25 0,-27 0,53 0,-53 0,26 0,-26 0,27 0,-27 0,26 0,1 0,-1 0,1 0,-1 0,0 0,1 0,-1 0,27 0,27 26,-54-26,27 0,0 0,-27 0,27 0,-26 0,-1 0,1 0,-27 0,26 0,0 0,1 0,-27 0,26 0,1 0,-1 0,27 0,-26 0,-1 0,1 0,25 0,-25 0,-1 0,1 0,-27 0,26 0,1 26,-27-26,26 0,-26 0,27 0,-27 0,26 0,-26 0,26 0,1 0,-27 0,26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5T07:44:10.6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26,'0'0,"27"-13,-27 13,26 0,-26 0,27 0,-1 0,27 0,-27 0,27 0,0 0,0 0,26 0,-26 0,53 0,-27 0,27 0,-26 0,25 0,1 0,-26 0,-1 0,0 0,1 0,-1 0,0 0,-26 0,0 0,0 0,0 0,0 0,0 0,0 0,26 0,-26 0,26 0,-26 0,0 0,0 0,0 0,0 0,-27 0,1 0,-1 0,1 0,-1 0,0 0,-26 0,53 0,-53 0,27 0,-1 0,1 0,-1 0,27 0,-53 0,27 0,-1 0,0 0,-26 0,27 0,-27 0,26 0,-26 0,27 0,-1 0,1 0,-27 0,53 0,-53 0,26 0,-26 0,26 0,1 0,-1 0,1 0,-27 0,53 0,-53 0,26 0,1 0,-1 0,-26 0,27 0,-27 0,26 0,-26 0,26 0,1 0,-27 0,26 0,-26 0,27 0,-27 0,26 0,1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5T07:44:17.5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25,'0'0,"27"0,-1-26,-26 26,27 0,-1 0,-26 0,27 0,-1 0,-26 0,53 0,-53 0,53 0,-27 0,27 0,0 0,-26 0,26 0,-1 0,1 0,27 0,-54 0,27 0,-26 0,26 0,-1 0,1 0,-26 0,26 0,0 0,-27 0,-26 0,27 0,-1 0,-26 0,26 0,-26 0,27 0,-27 0,53 0,-27 0,-26 0,27 0,-1 0,27 0,-53 0,27 0,-27 0,26 0,1 0,-1 0,-26 0,26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5T07:44:19.9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0-33,'53'0,"26"0,1 0,-1 0,27 0,-27 0,0 0,1 0,-1 0,1 0,-1 0,-26 0,26 0,-26 0,26 0,-26 0,0 0,0 0,27 0,-28 0,28 0,-1 0,1 0,-1 0,0 0,27 0,-27 0,27 0,0 0,-27 0,27 0,0 0,-27 0,1 0,26 0,-27 0,0 0,1 0,-1 0,0 0,-26 0,53 0,-26 0,-1 0,0 0,1 0,-1 0,0 0,1 0,-27 0,26 0,0 0,-26 0,27 0,-1 0,53 11,-52-11,25 0,1 0,0 0,0 0,0 0,-27 0,27 0,0 0,-27 0,27 0,0 0,-27 0,0 0,1 0,-1 0,-26 0,26 0,1 0,-1 0,-26 0,0 0,0 0,0 0,-27 0,27 0,0 0,-26 0,-1 0,27 0,0 0,0 0,-27 0,1 0,-1 0,1 0,-27 0,26 0,-26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11:28:50.0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15,'26'0,"-26"0,27 0,-27 0,53 0,-53 0,26 0,1 0,-27 0,53 0,-53 0,26 0,1 0,-1 0,0 0,1 0,-1 0,1 0,26 0,-53 0,53 0,-53 0,53 0,-27 0,0 0,-26 0,53 0,-53 0,27 0,-1 0,1 0,-27 0,26 0,-26 0,27 0,-27 0,52 0,-52 0,27 0,-1 0,27 0,-53 0,53 0,-26 0,-1 0,27 0,-27 0,1 0,-1 0,27 0,-26 0,-1 0,1 0,52 0,-53 0,27 0,-26 0,-1 0,27 0,-53 0,53 0,-53 0,27 0,-1 0,0 0,-26 0,27 0,-1 0,1 0,-1 0,1 0,-27 0,53 0,-27 0,1 0,-1 0,0 0,1 0,-1 0,1 0,26 0,-27 0,1 0,-1 0,27 0,-53 0,26 0,1 24,-1-24,1 0,-1 0,1 0,26 24,-1-24,-25 0,-1 0,27 0,0 0,-53 0,53 0,-26 0,25 24,-25-24,-1 0,27 0,-26 0,-1 0,1 0,26 0,-1 0,-25 0,-1 0,27 0,-26 0,26 0,-27 0,27 0,0 0,-27 0,27 0,0 0,0 23,0-23,0 0,0 0,-27 0,54 0,-28 0,1 0,0 0,-26 0,26 0,-27 0,-26 24,53-24,-27 0,-26 0,27 0,-1 0,-26 0,27 0,-27 0,26 0,-26 0,27 0,-1 0,-26 0,27 0,-27 0,53 0,-53 0,26 0,-26 0,26 0,-26 0,53 0,-53 0,27 0,-1 0,1 0,-1 0,-26 0,27 0,-1 0,27 0,-27 0,1 0,-27 24,53-24,-53 0,53 0,-27 0,-26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11:29:00.3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0-13,'26'0,"1"0,-1 0,1 0,-1 0,27 0,-26 0,26 0,-27 0,27 0,-27 0,1 0,-1 0,27 0,0 0,-26 0,-1 0,53 0,-52 0,-1 0,1 0,26 0,0 0,0 0,-27 0,53 0,-26 0,27 0,-27 0,0 0,-1 0,1 0,0 0,0 0,0 0,0 0,0 0,-27 0,1 0,26 0,-27 0,1 0,26 0,-27 0,1 0,-1 0,27 0,-27 0,27 0,-26 0,52 0,-52 0,-1 0,1 0,52 0,-79 0,26 0,1 0,-1 0,1 0,-1 0,-26 0,53 0,-26 0,-1 0,0 0,-26 0,53 0,-26 0,-27 0,26 0,1 0,-1 0,1 0,-27 0,53 0,-53 0,26 0,1 0,-1 0,-26 0,26 0,-26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11:29:06.0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0-6,'0'0,"27"0,-1 0,-26 0,53 0,-53 0,27 0,52 0,-53 0,27 0,0 0,27 0,25 0,1 0,-26 0,52 0,27 0,-1 0,-25 0,25 0,1 0,0 0,-1 0,-25 0,25 0,-52 0,0 0,0 0,0 0,-27 0,0 0,27 0,-53 0,26 0,-26 0,27 0,-1 0,0 0,1 0,-1 0,1 0,-1 0,0 0,1 0,25 0,-52 0,53 0,-26 0,-1 0,0 0,-26 0,0 0,-27 0,27 0,-26 0,-1 0,1 0,-1 0,-26 0,53 0,-53 0,27 0,-27 0,26 0,0 0,-26 0,27 0,-27 0,26 0,-26 0,27 0,-1 0,-26 0,27 0,-1 0,-26 0,27 0,-1 0,-26 0,27 0,-27 0,26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11:29:08.0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31,'26'0,"27"0,0 0,0 0,0 0,26 0,-26 0,26 0,1 0,-1 0,-26 0,26 0,-26 0,-27 0,27 0,-26 0,26 0,-53 0,26 0,1 0,-1 0,-26 0,26 0,-26 0,27 0,-27 0,26-16,1 16,-27-16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11:29:11.4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7,'27'0,"-27"0,26 0,1 0,-1 0,1 0,-27 0,53 0,0 0,26 0,-26 0,26 0,1 0,25 0,1 0,0 0,26 0,-26 0,53 0,-53 0,-27 0,0 0,1 0,-1 0,-26 0,26 0,-26 0,-26 0,52 0,-26 0,0 0,0 14,26-14,27 0,-53 0,26 15,-26-15,26 0,1 0,-1 0,0 0,-26 0,0 0,27 0,-27 0,26 0,-26 0,0 0,26 0,0 0,-26 0,0 0,27 0,-1 0,-26 0,0 0,0 0,-27 0,27 0,-53 0,27 0,-1 0,0 0,1 0,-1 0,-26 0,53 0,-26 0,-1 0,1 0,-1 0,1 0,-1 0,-26 0,26 0,1 0,-27 0,26 0,-26 0,53 0,-53 0,27 0,-27 0,26 0,-26 0,27 0,-27 0,26 0,0 0,-26 0,27 0,-27 0,26 0,1 0,-1 0,1 0,-27 0,53 0,-53 0,26 0,1 0,-1 0,-26 0,26 0,-26 0,27 0,-27 0,26 0,1 0,-27 0,26 0,-26 0,27 0,-27 0,26 0,1 0,-27 0,26 0,-26 0,27 0,-27 0,26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11:29:14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78,'27'0,"-1"0,1 0,25 0,-25 0,26 0,-27 0,53-22,-52 22,-1 0,1 0,-1 0,0 0,1 0,-27 0,26 0,1 0,-1-21,0 21,-26 0,53 0,-53 0,27 0,-1 0,1 0,-27 0,26 0,-26 0,26 0,-26 0,27 0,-1 0,-26 0,27 0,-1-21,0 21,1 0,-1 0,1 0,-27 0,26 0,-26 0,27 0,-27 0,26 0,0 0,1 0,-27 0,26 0,-26 0,27 0,-1 0,-26 0,26 0,-26 0,27 0,-1 0,1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11:29:23.2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32,'0'0,"26"0,27 0,-53 0,27 0,26 0,0 0,-1 0,1 0,0 0,0 0,27 0,-28 0,1 0,0 0,0 0,0 0,0 0,26 0,1 0,-1 0,0 0,1 0,-1 0,1 0,-28 0,28 0,-27 0,-27 0,1 0,26 0,-53 0,26 0,0 0,1 0,-1 0,1 0,-1 0,1 0,52 0,-26 0,0 0,0 0,0 0,0 0,0 0,-27 0,0 0,1 0,-27 0,26 0,-26 0,27 0,-27 0,26 0,1 0,-27 0,26 0,1 0,-1 0,27 0,-27 0,1 0,26 20,26-20,-26 19,0-19,-27 0,54 0,-1 0,-26 20,26-20,27 19,0 1,0-20,-27 19,27-19,0 0,0 0,0 0,-1 0,-25 0,52 0,-53 0,27 0,-26 0,25 0,1 0,-26 0,25 0,-25 0,-27 0,26 0,0 0,1 19,-27-19,0 0,0 0,-1 0,28 0,-54 0,27 0,-26 0,26 0,-1 0,28 0,-27 0,0 0,0 0,-1 0,-25 0,52 0,-26 0,-26 0,26 0,-27 0,53 0,1 0,-27 0,26 0,-26 0,26 0,27 0,-53 0,0 0,26 0,-26 0,27 0,-28 0,1 0,27 0,-27 0,0 0,-1 0,-25 0,26 0,0 0,-27 0,1 0,26 0,-27 0,0 0,1 0,-1 0,1 0,-1 0,-26 0,27 0,-27 0,26 0,1 0,-27 0,26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11:29:28.3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3,'27'0,"26"0,-1 0,28 0,-1 0,27 0,-27 0,27 0,-53 0,-1 0,1 0,-26 0,-1 0,1 0,-27 0,26 0,-26 0,26 0,1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11:29:30.1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3,'0'0,"27"0,26 0,26 0,0 0,27 0,0 0,-1 0,-26 0,27 0,-27 0,1 25,-28-25,28 0,-28 25,1-25,-53 0,27 0,-1 0,1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11:29:36.8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83,'26'0,"-26"0,53 0,-27-21,27 21,-26 0,52 0,-26 0,27 0,-1 0,0 0,-26 0,27 0,-28 0,28-21,-1 21,-26 0,0 0,0 0,0 0,0 0,0 0,26 0,0 0,-26 0,27 0,-1 0,27 0,0 0,-1 0,1 0,27 0,-1 0,-26 0,-27 0,0 0,1 0,-1 0,-26 0,0 0,-27 0,27 0,0 0,0 0,-26 0,26 0,-1 0,1 0,27 0,-27 0,0 0,-1 0,1 0,-26 0,26 0,-27 0,1 0,26 0,-27 0,27 0,0 0,0 0,0 0,0 0,26 0,0 0,1 0,-1 0,0 0,-26 0,0 0,0 0,0 0,-26 0,25 0,-25 0,-1 0,27 0,0 0,-26 0,-1 0,27 0,0 0,-27 0,1 0,-1 0,1 0,-1 0,27 0,-53 0,27 0,-1 0,0 0,1 0,-1 0,-26 0,27 0,-1 0,1 0,-1 0,1 0,26 0,-27 0,0 0,1 0,26 0,-27 0,-26 0,27 0,-1 0,1 0,-1 0,1 0,-1 0,0 0,1 0,-1 0,1 0,-1 0,1 0,-1 0,1 0,-1 0,1 0,25 0,-25 0,-1 0,1 0,26 0,0 0,-27 0,1 0,26 0,-27 0,0 0,1 0,-1 0,1 0,26 0,0 0,-27 0,27 0,0 0,0 0,0 0,0 0,0 0,-27 0,27 0,0 0,0 0,-27 0,27 0,-26 0,25 0,-52 0,27 0,-1 0,1 0,-27 0,26 0,-26 0,27 0,-27 0,26 0,1 0,-1 0,-26-20,27 20,-1 0,27 0,0 0,0 0,0 0,-27 0,27 0,0 0,0 0,-27 0,1 0,26 0,0 0,0 0,-27 0,27 0,0 0,0 0,-27 0,1 0,-1 0,1 0,-1 0,27 0,0 0,-27 0,1 0,26 0,0 0,-27 0,53 0,-26 0,-26 0,26 0,26 0,-26 0,-27 0,1 0,26 0,-27 0,-26 0,53 0,-26 0,-1 0,0 0,27 0,-26 0,26 0,0 0,0 0,-27 0,27 0,-27 0,27 0,-26 0,-1 0,1 0,-1 0,1 0,-27 0,26 0,-26 0,26 0,1 0,-1 0,-26 0,27 0,-1 0,1 0,-27 0,26 0,1 0,-27 0,26 0,1 0,-27 0,26 0,-26 0,27 0,-27 0,26 0,0 0,-26 0,27 0,-27 0,26 0,-26 0,27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11:29:40.8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0-2,'26'0,"-26"0,27 0,-27 0,26 0,-26 0,27 0,-1 0,1 0,52 0,-53 0,27 0,27 0,-1 0,0 0,-26 0,27 0,-27 0,26 0,0 0,-26 0,27 0,-28 0,28 0,-27 0,0 0,0 0,-1 0,28 0,-27 0,26 0,1 0,-28 0,28 0,-1 0,1 0,-1 0,27 0,-27 0,27 0,-27 0,1 0,-1 0,0 0,1 0,-1 0,0 0,-26 0,27 0,-1 0,-26 0,26 0,-26 0,27 0,-27 0,-1 0,1 0,0 0,0 0,27 0,-28 0,1 0,-26 0,26 0,0 0,26 0,-26 0,0 0,26 0,-26 0,26 0,1 0,-1 0,1 0,-28 0,28 0,-1 0,1 0,-28 0,1 0,27 0,-27 0,26 0,0 0,1 0,-27 0,0 0,-1 0,1 0,-26 0,26 0,0 0,-27 0,1 0,26 0,-1 0,1 0,27 0,-1 0,0 0,-26 0,27 0,-1 0,-26 0,26 0,-26 0,27 0,-27 0,26 0,-26 0,26 0,1 0,-28 0,28 0,-54 0,27 0,0 0,0 0,26 0,-52 0,26 0,-27 0,27 0,0 0,-53 0,26 0,1 0,-1 0,1 0,-1 0,1 0,26 0,-27 0,1 0,-1 0,53 0,-79 0,27 0,52 0,-79 0,27 0,-1 0,-26 0,27 0,-1 0,-26 0,26 0,-26 0,27 0,-27 0,26 0,1 0,-27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18T11:29:44.0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0-2,'53'0,"-27"0,1 0,-1 0,27 0,-27 0,1 0,-1 0,27 0,-26 0,-1 0,27 0,26 0,-26 0,0 0,27 0,-1 0,-26 0,0 0,26 0,-26 0,0 0,26 0,-52 0,26 0,-27 0,0 0,54 0,-54 0,1 0,-1 0,27 0,0 0,-27 0,27 0,0 0,-26 0,-1 0,27 0,0 0,26 0,-52 0,26 0,-27 0,27 0,0 0,0 0,26 0,-26 0,0 0,0 0,0 0,0 0,0 0,0 0,-27 0,0 0,27 0,-26 0,-1 0,27 0,0 0,-26 0,25 0,-25 0,-1 0,-26 0,53 0,-53 0,27 0,-1 0,1 0,-1 0,-26 0,26 0,1 0,-1 0,-26 0,27 0,-27 0,26 0,1 0,-27 0,26 0,-26 0,27 0,-27 0,26 0,1 0,-27 0,26 0,-26 0,26 0,1 0,-1 0,1 0,-27 0,26 0,-26 0,27 0,-1 0,-26 0,27 0,-27 0,53 0,-53 0,26 0,-26 0,26 0,-26 0,27 0,-1 0,-26 0,27 0,-27 0,26 0,-26 0,27 0,-1 0,1 0,-1 0,0 0,1 0,-27 0,26 0,-26 0,27 0,-1 0,-26 0,27 0,-27 0,26 0,-26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AF929-FDFC-4761-B4ED-5909207755BF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651FC-2567-4566-A218-9E4D04D1A9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6827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845D-FF3A-48CB-B45E-1C410AA4A1FA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BC3E-CB9F-4D80-BEFA-3C30834876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845D-FF3A-48CB-B45E-1C410AA4A1FA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BC3E-CB9F-4D80-BEFA-3C30834876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845D-FF3A-48CB-B45E-1C410AA4A1FA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BC3E-CB9F-4D80-BEFA-3C30834876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845D-FF3A-48CB-B45E-1C410AA4A1FA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BC3E-CB9F-4D80-BEFA-3C30834876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845D-FF3A-48CB-B45E-1C410AA4A1FA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BC3E-CB9F-4D80-BEFA-3C30834876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845D-FF3A-48CB-B45E-1C410AA4A1FA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BC3E-CB9F-4D80-BEFA-3C30834876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845D-FF3A-48CB-B45E-1C410AA4A1FA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BC3E-CB9F-4D80-BEFA-3C30834876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845D-FF3A-48CB-B45E-1C410AA4A1FA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BC3E-CB9F-4D80-BEFA-3C30834876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845D-FF3A-48CB-B45E-1C410AA4A1FA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BC3E-CB9F-4D80-BEFA-3C30834876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845D-FF3A-48CB-B45E-1C410AA4A1FA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BC3E-CB9F-4D80-BEFA-3C30834876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845D-FF3A-48CB-B45E-1C410AA4A1FA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BC3E-CB9F-4D80-BEFA-3C30834876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E845D-FF3A-48CB-B45E-1C410AA4A1FA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3BC3E-CB9F-4D80-BEFA-3C30834876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3" Type="http://schemas.openxmlformats.org/officeDocument/2006/relationships/image" Target="../media/image22.png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customXml" Target="../ink/ink39.xml"/><Relationship Id="rId4" Type="http://schemas.openxmlformats.org/officeDocument/2006/relationships/hyperlink" Target="13-4.mp3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hyperlink" Target="CGtoIELTS_14.mp3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14-1.mp3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13" Type="http://schemas.openxmlformats.org/officeDocument/2006/relationships/image" Target="../media/image31.emf"/><Relationship Id="rId18" Type="http://schemas.openxmlformats.org/officeDocument/2006/relationships/customXml" Target="../ink/ink59.xml"/><Relationship Id="rId26" Type="http://schemas.openxmlformats.org/officeDocument/2006/relationships/customXml" Target="../ink/ink63.xml"/><Relationship Id="rId3" Type="http://schemas.openxmlformats.org/officeDocument/2006/relationships/hyperlink" Target="14-1.mp3" TargetMode="External"/><Relationship Id="rId21" Type="http://schemas.openxmlformats.org/officeDocument/2006/relationships/image" Target="../media/image35.emf"/><Relationship Id="rId12" Type="http://schemas.openxmlformats.org/officeDocument/2006/relationships/customXml" Target="../ink/ink56.xml"/><Relationship Id="rId17" Type="http://schemas.openxmlformats.org/officeDocument/2006/relationships/image" Target="../media/image33.emf"/><Relationship Id="rId25" Type="http://schemas.openxmlformats.org/officeDocument/2006/relationships/image" Target="../media/image37.emf"/><Relationship Id="rId2" Type="http://schemas.openxmlformats.org/officeDocument/2006/relationships/image" Target="../media/image27.png"/><Relationship Id="rId16" Type="http://schemas.openxmlformats.org/officeDocument/2006/relationships/customXml" Target="../ink/ink58.xml"/><Relationship Id="rId20" Type="http://schemas.openxmlformats.org/officeDocument/2006/relationships/customXml" Target="../ink/ink60.xml"/><Relationship Id="rId29" Type="http://schemas.openxmlformats.org/officeDocument/2006/relationships/image" Target="../media/image39.emf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30.emf"/><Relationship Id="rId24" Type="http://schemas.openxmlformats.org/officeDocument/2006/relationships/customXml" Target="../ink/ink62.xml"/><Relationship Id="rId5" Type="http://schemas.openxmlformats.org/officeDocument/2006/relationships/image" Target="../media/image28.emf"/><Relationship Id="rId15" Type="http://schemas.openxmlformats.org/officeDocument/2006/relationships/image" Target="../media/image32.emf"/><Relationship Id="rId23" Type="http://schemas.openxmlformats.org/officeDocument/2006/relationships/image" Target="../media/image36.emf"/><Relationship Id="rId28" Type="http://schemas.openxmlformats.org/officeDocument/2006/relationships/customXml" Target="../ink/ink64.xml"/><Relationship Id="rId10" Type="http://schemas.openxmlformats.org/officeDocument/2006/relationships/customXml" Target="../ink/ink55.xml"/><Relationship Id="rId19" Type="http://schemas.openxmlformats.org/officeDocument/2006/relationships/image" Target="../media/image34.emf"/><Relationship Id="rId31" Type="http://schemas.openxmlformats.org/officeDocument/2006/relationships/image" Target="../media/image40.emf"/><Relationship Id="rId4" Type="http://schemas.openxmlformats.org/officeDocument/2006/relationships/customXml" Target="../ink/ink52.xml"/><Relationship Id="rId9" Type="http://schemas.openxmlformats.org/officeDocument/2006/relationships/image" Target="../media/image29.emf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38.emf"/><Relationship Id="rId30" Type="http://schemas.openxmlformats.org/officeDocument/2006/relationships/customXml" Target="../ink/ink6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14-2.mp3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.xml"/><Relationship Id="rId13" Type="http://schemas.openxmlformats.org/officeDocument/2006/relationships/image" Target="../media/image46.emf"/><Relationship Id="rId18" Type="http://schemas.openxmlformats.org/officeDocument/2006/relationships/customXml" Target="../ink/ink73.xml"/><Relationship Id="rId26" Type="http://schemas.openxmlformats.org/officeDocument/2006/relationships/customXml" Target="../ink/ink77.xml"/><Relationship Id="rId39" Type="http://schemas.openxmlformats.org/officeDocument/2006/relationships/image" Target="../media/image59.emf"/><Relationship Id="rId3" Type="http://schemas.openxmlformats.org/officeDocument/2006/relationships/hyperlink" Target="14-2.mp3" TargetMode="External"/><Relationship Id="rId21" Type="http://schemas.openxmlformats.org/officeDocument/2006/relationships/image" Target="../media/image50.emf"/><Relationship Id="rId34" Type="http://schemas.openxmlformats.org/officeDocument/2006/relationships/customXml" Target="../ink/ink81.xml"/><Relationship Id="rId42" Type="http://schemas.openxmlformats.org/officeDocument/2006/relationships/customXml" Target="../ink/ink85.xml"/><Relationship Id="rId47" Type="http://schemas.openxmlformats.org/officeDocument/2006/relationships/image" Target="../media/image63.emf"/><Relationship Id="rId7" Type="http://schemas.openxmlformats.org/officeDocument/2006/relationships/image" Target="../media/image43.emf"/><Relationship Id="rId12" Type="http://schemas.openxmlformats.org/officeDocument/2006/relationships/customXml" Target="../ink/ink70.xml"/><Relationship Id="rId17" Type="http://schemas.openxmlformats.org/officeDocument/2006/relationships/image" Target="../media/image48.emf"/><Relationship Id="rId25" Type="http://schemas.openxmlformats.org/officeDocument/2006/relationships/image" Target="../media/image52.emf"/><Relationship Id="rId33" Type="http://schemas.openxmlformats.org/officeDocument/2006/relationships/image" Target="../media/image56.emf"/><Relationship Id="rId38" Type="http://schemas.openxmlformats.org/officeDocument/2006/relationships/customXml" Target="../ink/ink83.xml"/><Relationship Id="rId46" Type="http://schemas.openxmlformats.org/officeDocument/2006/relationships/customXml" Target="../ink/ink87.xml"/><Relationship Id="rId2" Type="http://schemas.openxmlformats.org/officeDocument/2006/relationships/image" Target="../media/image41.png"/><Relationship Id="rId16" Type="http://schemas.openxmlformats.org/officeDocument/2006/relationships/customXml" Target="../ink/ink72.xml"/><Relationship Id="rId20" Type="http://schemas.openxmlformats.org/officeDocument/2006/relationships/customXml" Target="../ink/ink74.xml"/><Relationship Id="rId29" Type="http://schemas.openxmlformats.org/officeDocument/2006/relationships/image" Target="../media/image54.emf"/><Relationship Id="rId41" Type="http://schemas.openxmlformats.org/officeDocument/2006/relationships/image" Target="../media/image60.emf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7.xml"/><Relationship Id="rId11" Type="http://schemas.openxmlformats.org/officeDocument/2006/relationships/image" Target="../media/image45.emf"/><Relationship Id="rId24" Type="http://schemas.openxmlformats.org/officeDocument/2006/relationships/customXml" Target="../ink/ink76.xml"/><Relationship Id="rId32" Type="http://schemas.openxmlformats.org/officeDocument/2006/relationships/customXml" Target="../ink/ink80.xml"/><Relationship Id="rId37" Type="http://schemas.openxmlformats.org/officeDocument/2006/relationships/image" Target="../media/image58.emf"/><Relationship Id="rId40" Type="http://schemas.openxmlformats.org/officeDocument/2006/relationships/customXml" Target="../ink/ink84.xml"/><Relationship Id="rId45" Type="http://schemas.openxmlformats.org/officeDocument/2006/relationships/image" Target="../media/image62.emf"/><Relationship Id="rId5" Type="http://schemas.openxmlformats.org/officeDocument/2006/relationships/image" Target="../media/image42.emf"/><Relationship Id="rId15" Type="http://schemas.openxmlformats.org/officeDocument/2006/relationships/image" Target="../media/image47.emf"/><Relationship Id="rId23" Type="http://schemas.openxmlformats.org/officeDocument/2006/relationships/image" Target="../media/image51.emf"/><Relationship Id="rId28" Type="http://schemas.openxmlformats.org/officeDocument/2006/relationships/customXml" Target="../ink/ink78.xml"/><Relationship Id="rId36" Type="http://schemas.openxmlformats.org/officeDocument/2006/relationships/customXml" Target="../ink/ink82.xml"/><Relationship Id="rId10" Type="http://schemas.openxmlformats.org/officeDocument/2006/relationships/customXml" Target="../ink/ink69.xml"/><Relationship Id="rId19" Type="http://schemas.openxmlformats.org/officeDocument/2006/relationships/image" Target="../media/image49.emf"/><Relationship Id="rId31" Type="http://schemas.openxmlformats.org/officeDocument/2006/relationships/image" Target="../media/image55.emf"/><Relationship Id="rId44" Type="http://schemas.openxmlformats.org/officeDocument/2006/relationships/customXml" Target="../ink/ink86.xml"/><Relationship Id="rId4" Type="http://schemas.openxmlformats.org/officeDocument/2006/relationships/customXml" Target="../ink/ink66.xml"/><Relationship Id="rId9" Type="http://schemas.openxmlformats.org/officeDocument/2006/relationships/image" Target="../media/image44.emf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image" Target="../media/image53.emf"/><Relationship Id="rId30" Type="http://schemas.openxmlformats.org/officeDocument/2006/relationships/customXml" Target="../ink/ink79.xml"/><Relationship Id="rId35" Type="http://schemas.openxmlformats.org/officeDocument/2006/relationships/image" Target="../media/image57.emf"/><Relationship Id="rId43" Type="http://schemas.openxmlformats.org/officeDocument/2006/relationships/image" Target="../media/image6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14-4.mp3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customXml" Target="../ink/ink92.xml"/><Relationship Id="rId18" Type="http://schemas.openxmlformats.org/officeDocument/2006/relationships/image" Target="../media/image71.emf"/><Relationship Id="rId26" Type="http://schemas.openxmlformats.org/officeDocument/2006/relationships/image" Target="../media/image75.emf"/><Relationship Id="rId39" Type="http://schemas.openxmlformats.org/officeDocument/2006/relationships/customXml" Target="../ink/ink105.xml"/><Relationship Id="rId3" Type="http://schemas.openxmlformats.org/officeDocument/2006/relationships/hyperlink" Target="14-4.mp3" TargetMode="External"/><Relationship Id="rId21" Type="http://schemas.openxmlformats.org/officeDocument/2006/relationships/customXml" Target="../ink/ink96.xml"/><Relationship Id="rId34" Type="http://schemas.openxmlformats.org/officeDocument/2006/relationships/image" Target="../media/image79.emf"/><Relationship Id="rId42" Type="http://schemas.openxmlformats.org/officeDocument/2006/relationships/image" Target="../media/image83.emf"/><Relationship Id="rId7" Type="http://schemas.openxmlformats.org/officeDocument/2006/relationships/customXml" Target="../ink/ink89.xml"/><Relationship Id="rId12" Type="http://schemas.openxmlformats.org/officeDocument/2006/relationships/image" Target="../media/image68.emf"/><Relationship Id="rId17" Type="http://schemas.openxmlformats.org/officeDocument/2006/relationships/customXml" Target="../ink/ink94.xml"/><Relationship Id="rId25" Type="http://schemas.openxmlformats.org/officeDocument/2006/relationships/customXml" Target="../ink/ink98.xml"/><Relationship Id="rId33" Type="http://schemas.openxmlformats.org/officeDocument/2006/relationships/customXml" Target="../ink/ink102.xml"/><Relationship Id="rId38" Type="http://schemas.openxmlformats.org/officeDocument/2006/relationships/image" Target="../media/image81.emf"/><Relationship Id="rId46" Type="http://schemas.openxmlformats.org/officeDocument/2006/relationships/image" Target="../media/image85.emf"/><Relationship Id="rId2" Type="http://schemas.openxmlformats.org/officeDocument/2006/relationships/image" Target="../media/image64.png"/><Relationship Id="rId16" Type="http://schemas.openxmlformats.org/officeDocument/2006/relationships/image" Target="../media/image70.emf"/><Relationship Id="rId20" Type="http://schemas.openxmlformats.org/officeDocument/2006/relationships/image" Target="../media/image72.emf"/><Relationship Id="rId29" Type="http://schemas.openxmlformats.org/officeDocument/2006/relationships/customXml" Target="../ink/ink100.xml"/><Relationship Id="rId41" Type="http://schemas.openxmlformats.org/officeDocument/2006/relationships/customXml" Target="../ink/ink10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emf"/><Relationship Id="rId11" Type="http://schemas.openxmlformats.org/officeDocument/2006/relationships/customXml" Target="../ink/ink91.xml"/><Relationship Id="rId24" Type="http://schemas.openxmlformats.org/officeDocument/2006/relationships/image" Target="../media/image74.emf"/><Relationship Id="rId32" Type="http://schemas.openxmlformats.org/officeDocument/2006/relationships/image" Target="../media/image78.emf"/><Relationship Id="rId37" Type="http://schemas.openxmlformats.org/officeDocument/2006/relationships/customXml" Target="../ink/ink104.xml"/><Relationship Id="rId40" Type="http://schemas.openxmlformats.org/officeDocument/2006/relationships/image" Target="../media/image82.emf"/><Relationship Id="rId45" Type="http://schemas.openxmlformats.org/officeDocument/2006/relationships/customXml" Target="../ink/ink108.xml"/><Relationship Id="rId5" Type="http://schemas.openxmlformats.org/officeDocument/2006/relationships/customXml" Target="../ink/ink88.xml"/><Relationship Id="rId15" Type="http://schemas.openxmlformats.org/officeDocument/2006/relationships/customXml" Target="../ink/ink93.xml"/><Relationship Id="rId23" Type="http://schemas.openxmlformats.org/officeDocument/2006/relationships/customXml" Target="../ink/ink97.xml"/><Relationship Id="rId28" Type="http://schemas.openxmlformats.org/officeDocument/2006/relationships/image" Target="../media/image76.emf"/><Relationship Id="rId36" Type="http://schemas.openxmlformats.org/officeDocument/2006/relationships/image" Target="../media/image80.emf"/><Relationship Id="rId10" Type="http://schemas.openxmlformats.org/officeDocument/2006/relationships/image" Target="../media/image67.emf"/><Relationship Id="rId19" Type="http://schemas.openxmlformats.org/officeDocument/2006/relationships/customXml" Target="../ink/ink95.xml"/><Relationship Id="rId31" Type="http://schemas.openxmlformats.org/officeDocument/2006/relationships/customXml" Target="../ink/ink101.xml"/><Relationship Id="rId44" Type="http://schemas.openxmlformats.org/officeDocument/2006/relationships/image" Target="../media/image84.emf"/><Relationship Id="rId4" Type="http://schemas.openxmlformats.org/officeDocument/2006/relationships/hyperlink" Target="14-3.mp3" TargetMode="External"/><Relationship Id="rId9" Type="http://schemas.openxmlformats.org/officeDocument/2006/relationships/customXml" Target="../ink/ink90.xml"/><Relationship Id="rId14" Type="http://schemas.openxmlformats.org/officeDocument/2006/relationships/image" Target="../media/image69.emf"/><Relationship Id="rId22" Type="http://schemas.openxmlformats.org/officeDocument/2006/relationships/image" Target="../media/image73.emf"/><Relationship Id="rId27" Type="http://schemas.openxmlformats.org/officeDocument/2006/relationships/customXml" Target="../ink/ink99.xml"/><Relationship Id="rId30" Type="http://schemas.openxmlformats.org/officeDocument/2006/relationships/image" Target="../media/image77.emf"/><Relationship Id="rId35" Type="http://schemas.openxmlformats.org/officeDocument/2006/relationships/customXml" Target="../ink/ink103.xml"/><Relationship Id="rId43" Type="http://schemas.openxmlformats.org/officeDocument/2006/relationships/customXml" Target="../ink/ink10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CGtoIELTS_15.mp3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CGtoIELTS_13.mp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.emf"/><Relationship Id="rId18" Type="http://schemas.openxmlformats.org/officeDocument/2006/relationships/customXml" Target="../ink/ink115.xml"/><Relationship Id="rId26" Type="http://schemas.openxmlformats.org/officeDocument/2006/relationships/customXml" Target="../ink/ink119.xml"/><Relationship Id="rId39" Type="http://schemas.openxmlformats.org/officeDocument/2006/relationships/image" Target="../media/image106.emf"/><Relationship Id="rId21" Type="http://schemas.openxmlformats.org/officeDocument/2006/relationships/image" Target="../media/image97.emf"/><Relationship Id="rId34" Type="http://schemas.openxmlformats.org/officeDocument/2006/relationships/customXml" Target="../ink/ink123.xml"/><Relationship Id="rId42" Type="http://schemas.openxmlformats.org/officeDocument/2006/relationships/customXml" Target="../ink/ink127.xml"/><Relationship Id="rId47" Type="http://schemas.openxmlformats.org/officeDocument/2006/relationships/image" Target="../media/image110.emf"/><Relationship Id="rId50" Type="http://schemas.openxmlformats.org/officeDocument/2006/relationships/customXml" Target="../ink/ink131.xml"/><Relationship Id="rId55" Type="http://schemas.openxmlformats.org/officeDocument/2006/relationships/image" Target="../media/image114.emf"/><Relationship Id="rId7" Type="http://schemas.openxmlformats.org/officeDocument/2006/relationships/image" Target="../media/image90.emf"/><Relationship Id="rId12" Type="http://schemas.openxmlformats.org/officeDocument/2006/relationships/customXml" Target="../ink/ink112.xml"/><Relationship Id="rId17" Type="http://schemas.openxmlformats.org/officeDocument/2006/relationships/image" Target="../media/image95.emf"/><Relationship Id="rId25" Type="http://schemas.openxmlformats.org/officeDocument/2006/relationships/image" Target="../media/image99.emf"/><Relationship Id="rId33" Type="http://schemas.openxmlformats.org/officeDocument/2006/relationships/image" Target="../media/image103.emf"/><Relationship Id="rId38" Type="http://schemas.openxmlformats.org/officeDocument/2006/relationships/customXml" Target="../ink/ink125.xml"/><Relationship Id="rId46" Type="http://schemas.openxmlformats.org/officeDocument/2006/relationships/customXml" Target="../ink/ink129.xml"/><Relationship Id="rId2" Type="http://schemas.openxmlformats.org/officeDocument/2006/relationships/slideLayout" Target="../slideLayouts/slideLayout3.xml"/><Relationship Id="rId16" Type="http://schemas.openxmlformats.org/officeDocument/2006/relationships/customXml" Target="../ink/ink114.xml"/><Relationship Id="rId20" Type="http://schemas.openxmlformats.org/officeDocument/2006/relationships/customXml" Target="../ink/ink116.xml"/><Relationship Id="rId29" Type="http://schemas.openxmlformats.org/officeDocument/2006/relationships/image" Target="../media/image101.emf"/><Relationship Id="rId41" Type="http://schemas.openxmlformats.org/officeDocument/2006/relationships/image" Target="../media/image107.emf"/><Relationship Id="rId54" Type="http://schemas.openxmlformats.org/officeDocument/2006/relationships/customXml" Target="../ink/ink133.xml"/><Relationship Id="rId1" Type="http://schemas.openxmlformats.org/officeDocument/2006/relationships/vmlDrawing" Target="../drawings/vmlDrawing4.vml"/><Relationship Id="rId6" Type="http://schemas.openxmlformats.org/officeDocument/2006/relationships/customXml" Target="../ink/ink109.xml"/><Relationship Id="rId11" Type="http://schemas.openxmlformats.org/officeDocument/2006/relationships/image" Target="../media/image92.emf"/><Relationship Id="rId24" Type="http://schemas.openxmlformats.org/officeDocument/2006/relationships/customXml" Target="../ink/ink118.xml"/><Relationship Id="rId32" Type="http://schemas.openxmlformats.org/officeDocument/2006/relationships/customXml" Target="../ink/ink122.xml"/><Relationship Id="rId37" Type="http://schemas.openxmlformats.org/officeDocument/2006/relationships/image" Target="../media/image105.emf"/><Relationship Id="rId40" Type="http://schemas.openxmlformats.org/officeDocument/2006/relationships/customXml" Target="../ink/ink126.xml"/><Relationship Id="rId45" Type="http://schemas.openxmlformats.org/officeDocument/2006/relationships/image" Target="../media/image109.emf"/><Relationship Id="rId53" Type="http://schemas.openxmlformats.org/officeDocument/2006/relationships/image" Target="../media/image113.emf"/><Relationship Id="rId5" Type="http://schemas.openxmlformats.org/officeDocument/2006/relationships/hyperlink" Target="CGtoIELTS_15.mp3" TargetMode="External"/><Relationship Id="rId15" Type="http://schemas.openxmlformats.org/officeDocument/2006/relationships/image" Target="../media/image94.emf"/><Relationship Id="rId23" Type="http://schemas.openxmlformats.org/officeDocument/2006/relationships/image" Target="../media/image98.emf"/><Relationship Id="rId28" Type="http://schemas.openxmlformats.org/officeDocument/2006/relationships/customXml" Target="../ink/ink120.xml"/><Relationship Id="rId36" Type="http://schemas.openxmlformats.org/officeDocument/2006/relationships/customXml" Target="../ink/ink124.xml"/><Relationship Id="rId49" Type="http://schemas.openxmlformats.org/officeDocument/2006/relationships/image" Target="../media/image111.emf"/><Relationship Id="rId57" Type="http://schemas.openxmlformats.org/officeDocument/2006/relationships/image" Target="../media/image115.emf"/><Relationship Id="rId10" Type="http://schemas.openxmlformats.org/officeDocument/2006/relationships/customXml" Target="../ink/ink111.xml"/><Relationship Id="rId19" Type="http://schemas.openxmlformats.org/officeDocument/2006/relationships/image" Target="../media/image96.emf"/><Relationship Id="rId31" Type="http://schemas.openxmlformats.org/officeDocument/2006/relationships/image" Target="../media/image102.emf"/><Relationship Id="rId44" Type="http://schemas.openxmlformats.org/officeDocument/2006/relationships/customXml" Target="../ink/ink128.xml"/><Relationship Id="rId52" Type="http://schemas.openxmlformats.org/officeDocument/2006/relationships/customXml" Target="../ink/ink132.xml"/><Relationship Id="rId4" Type="http://schemas.openxmlformats.org/officeDocument/2006/relationships/image" Target="../media/image89.png"/><Relationship Id="rId9" Type="http://schemas.openxmlformats.org/officeDocument/2006/relationships/image" Target="../media/image91.emf"/><Relationship Id="rId14" Type="http://schemas.openxmlformats.org/officeDocument/2006/relationships/customXml" Target="../ink/ink113.xml"/><Relationship Id="rId22" Type="http://schemas.openxmlformats.org/officeDocument/2006/relationships/customXml" Target="../ink/ink117.xml"/><Relationship Id="rId27" Type="http://schemas.openxmlformats.org/officeDocument/2006/relationships/image" Target="../media/image100.emf"/><Relationship Id="rId30" Type="http://schemas.openxmlformats.org/officeDocument/2006/relationships/customXml" Target="../ink/ink121.xml"/><Relationship Id="rId35" Type="http://schemas.openxmlformats.org/officeDocument/2006/relationships/image" Target="../media/image104.emf"/><Relationship Id="rId43" Type="http://schemas.openxmlformats.org/officeDocument/2006/relationships/image" Target="../media/image108.emf"/><Relationship Id="rId48" Type="http://schemas.openxmlformats.org/officeDocument/2006/relationships/customXml" Target="../ink/ink130.xml"/><Relationship Id="rId56" Type="http://schemas.openxmlformats.org/officeDocument/2006/relationships/customXml" Target="../ink/ink134.xml"/><Relationship Id="rId8" Type="http://schemas.openxmlformats.org/officeDocument/2006/relationships/customXml" Target="../ink/ink110.xml"/><Relationship Id="rId51" Type="http://schemas.openxmlformats.org/officeDocument/2006/relationships/image" Target="../media/image112.emf"/><Relationship Id="rId3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2016&#24180;12&#26376;&#31532;&#19968;&#22871;&#30701;&#25991;1.mp3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13-1.mp3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2.xml"/><Relationship Id="rId4" Type="http://schemas.openxmlformats.org/officeDocument/2006/relationships/hyperlink" Target="13-1.mp3" TargetMode="External"/><Relationship Id="rId9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13-2.mp3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11.emf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" Type="http://schemas.openxmlformats.org/officeDocument/2006/relationships/hyperlink" Target="13-2.mp3" TargetMode="External"/><Relationship Id="rId21" Type="http://schemas.openxmlformats.org/officeDocument/2006/relationships/image" Target="../media/image15.emf"/><Relationship Id="rId7" Type="http://schemas.openxmlformats.org/officeDocument/2006/relationships/image" Target="../media/image8.emf"/><Relationship Id="rId12" Type="http://schemas.openxmlformats.org/officeDocument/2006/relationships/customXml" Target="../ink/ink14.xml"/><Relationship Id="rId17" Type="http://schemas.openxmlformats.org/officeDocument/2006/relationships/image" Target="../media/image13.emf"/><Relationship Id="rId25" Type="http://schemas.openxmlformats.org/officeDocument/2006/relationships/image" Target="../media/image17.emf"/><Relationship Id="rId2" Type="http://schemas.openxmlformats.org/officeDocument/2006/relationships/image" Target="../media/image6.png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29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1.xml"/><Relationship Id="rId11" Type="http://schemas.openxmlformats.org/officeDocument/2006/relationships/image" Target="../media/image10.emf"/><Relationship Id="rId24" Type="http://schemas.openxmlformats.org/officeDocument/2006/relationships/customXml" Target="../ink/ink20.xml"/><Relationship Id="rId5" Type="http://schemas.openxmlformats.org/officeDocument/2006/relationships/image" Target="../media/image7.emf"/><Relationship Id="rId15" Type="http://schemas.openxmlformats.org/officeDocument/2006/relationships/image" Target="../media/image12.emf"/><Relationship Id="rId23" Type="http://schemas.openxmlformats.org/officeDocument/2006/relationships/image" Target="../media/image16.emf"/><Relationship Id="rId28" Type="http://schemas.openxmlformats.org/officeDocument/2006/relationships/customXml" Target="../ink/ink22.xml"/><Relationship Id="rId10" Type="http://schemas.openxmlformats.org/officeDocument/2006/relationships/customXml" Target="../ink/ink13.xml"/><Relationship Id="rId19" Type="http://schemas.openxmlformats.org/officeDocument/2006/relationships/image" Target="../media/image14.emf"/><Relationship Id="rId31" Type="http://schemas.openxmlformats.org/officeDocument/2006/relationships/image" Target="../media/image20.emf"/><Relationship Id="rId4" Type="http://schemas.openxmlformats.org/officeDocument/2006/relationships/customXml" Target="../ink/ink10.xml"/><Relationship Id="rId9" Type="http://schemas.openxmlformats.org/officeDocument/2006/relationships/image" Target="../media/image9.emf"/><Relationship Id="rId14" Type="http://schemas.openxmlformats.org/officeDocument/2006/relationships/customXml" Target="../ink/ink15.xml"/><Relationship Id="rId22" Type="http://schemas.openxmlformats.org/officeDocument/2006/relationships/customXml" Target="../ink/ink19.xml"/><Relationship Id="rId27" Type="http://schemas.openxmlformats.org/officeDocument/2006/relationships/image" Target="../media/image18.emf"/><Relationship Id="rId30" Type="http://schemas.openxmlformats.org/officeDocument/2006/relationships/customXml" Target="../ink/ink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13-3.mp3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hyperlink" Target="13-3.mp3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13-4.mp3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08720"/>
            <a:ext cx="8470419" cy="462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23528" y="260648"/>
            <a:ext cx="8496944" cy="6192688"/>
          </a:xfrm>
          <a:prstGeom prst="roundRect">
            <a:avLst>
              <a:gd name="adj" fmla="val 288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8" y="1628800"/>
            <a:ext cx="7817755" cy="3267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动作按钮: 后退或前一项 4">
            <a:hlinkClick r:id="" action="ppaction://hlinkshowjump?jump=previousslide" highlightClick="1"/>
          </p:cNvPr>
          <p:cNvSpPr/>
          <p:nvPr/>
        </p:nvSpPr>
        <p:spPr>
          <a:xfrm>
            <a:off x="8100392" y="6453336"/>
            <a:ext cx="285752" cy="21431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" action="ppaction://hlinkshowjump?jump=nextslide" highlightClick="1"/>
          </p:cNvPr>
          <p:cNvSpPr/>
          <p:nvPr/>
        </p:nvSpPr>
        <p:spPr>
          <a:xfrm>
            <a:off x="8529020" y="6453336"/>
            <a:ext cx="285752" cy="21431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668344" y="404664"/>
            <a:ext cx="648072" cy="3600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4" action="ppaction://hlinkfile"/>
              </a:rPr>
              <a:t>13-4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6">
            <p14:nvContentPartPr>
              <p14:cNvPr id="2457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5942050" y="63293625"/>
              <a:ext cx="0" cy="0"/>
            </p14:xfrm>
          </p:contentPart>
        </mc:Choice>
        <mc:Fallback>
          <p:pic>
            <p:nvPicPr>
              <p:cNvPr id="2457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942050" y="632936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">
            <p14:nvContentPartPr>
              <p14:cNvPr id="2458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5942050" y="63293625"/>
              <a:ext cx="0" cy="0"/>
            </p14:xfrm>
          </p:contentPart>
        </mc:Choice>
        <mc:Fallback>
          <p:pic>
            <p:nvPicPr>
              <p:cNvPr id="2458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942050" y="63293625"/>
                <a:ext cx="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23528" y="260648"/>
            <a:ext cx="8496944" cy="6192688"/>
          </a:xfrm>
          <a:prstGeom prst="roundRect">
            <a:avLst>
              <a:gd name="adj" fmla="val 288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2" y="548680"/>
            <a:ext cx="8031563" cy="5416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接箭头连接符 5"/>
          <p:cNvCxnSpPr/>
          <p:nvPr/>
        </p:nvCxnSpPr>
        <p:spPr>
          <a:xfrm>
            <a:off x="2555776" y="2996952"/>
            <a:ext cx="2232248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2771800" y="3284985"/>
            <a:ext cx="2105000" cy="8636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2699792" y="2996952"/>
            <a:ext cx="2016224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843808" y="3861048"/>
            <a:ext cx="1872208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2843808" y="4149080"/>
            <a:ext cx="1944216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2915816" y="3284984"/>
            <a:ext cx="1944216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3131840" y="3573016"/>
            <a:ext cx="1656184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2843808" y="4725144"/>
            <a:ext cx="187220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动作按钮: 后退或前一项 11">
            <a:hlinkClick r:id="" action="ppaction://hlinkshowjump?jump=previousslide" highlightClick="1"/>
          </p:cNvPr>
          <p:cNvSpPr/>
          <p:nvPr/>
        </p:nvSpPr>
        <p:spPr>
          <a:xfrm>
            <a:off x="8100392" y="6453336"/>
            <a:ext cx="285752" cy="21431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动作按钮: 前进或下一项 13">
            <a:hlinkClick r:id="" action="ppaction://hlinkshowjump?jump=nextslide" highlightClick="1"/>
          </p:cNvPr>
          <p:cNvSpPr/>
          <p:nvPr/>
        </p:nvSpPr>
        <p:spPr>
          <a:xfrm>
            <a:off x="8529020" y="6453336"/>
            <a:ext cx="285752" cy="21431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23528" y="260648"/>
            <a:ext cx="8496944" cy="6192688"/>
          </a:xfrm>
          <a:prstGeom prst="roundRect">
            <a:avLst>
              <a:gd name="adj" fmla="val 288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04666"/>
            <a:ext cx="8208912" cy="5835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14"/>
          <p:cNvSpPr>
            <a:spLocks/>
          </p:cNvSpPr>
          <p:nvPr/>
        </p:nvSpPr>
        <p:spPr bwMode="auto">
          <a:xfrm>
            <a:off x="1331642" y="1484784"/>
            <a:ext cx="430213" cy="515939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14"/>
          <p:cNvSpPr>
            <a:spLocks/>
          </p:cNvSpPr>
          <p:nvPr/>
        </p:nvSpPr>
        <p:spPr bwMode="auto">
          <a:xfrm>
            <a:off x="1331642" y="2492896"/>
            <a:ext cx="430213" cy="515939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14"/>
          <p:cNvSpPr>
            <a:spLocks/>
          </p:cNvSpPr>
          <p:nvPr/>
        </p:nvSpPr>
        <p:spPr bwMode="auto">
          <a:xfrm>
            <a:off x="1331642" y="4149080"/>
            <a:ext cx="430213" cy="515939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1331642" y="5157192"/>
            <a:ext cx="430213" cy="515939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6093297"/>
            <a:ext cx="5400600" cy="97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419872" y="1124746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Accommodation/hotel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9872" y="198884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transport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19872" y="17008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</a:rPr>
              <a:t>flights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9872" y="342900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(find) information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19872" y="429309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Include graphics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19872" y="386104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</a:rPr>
              <a:t>Reduce any of it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19872" y="234888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plant trees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9872" y="306896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pond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19872" y="270892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</a:rPr>
              <a:t>take out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19872" y="4725146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Process; is created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19872" y="580526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impact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19872" y="5301210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</a:rPr>
              <a:t>Influences weather patterns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92080" y="198884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They’ll borrow a car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92080" y="155679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</a:rPr>
              <a:t>They will do it in the morning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25" name="Freeform 14"/>
          <p:cNvSpPr>
            <a:spLocks/>
          </p:cNvSpPr>
          <p:nvPr/>
        </p:nvSpPr>
        <p:spPr bwMode="auto">
          <a:xfrm>
            <a:off x="5436097" y="1124744"/>
            <a:ext cx="360040" cy="432048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292080" y="299695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They already have one.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270892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</a:rPr>
              <a:t>They don’t want to do this.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28" name="Freeform 14"/>
          <p:cNvSpPr>
            <a:spLocks/>
          </p:cNvSpPr>
          <p:nvPr/>
        </p:nvSpPr>
        <p:spPr bwMode="auto">
          <a:xfrm>
            <a:off x="5436096" y="2276872"/>
            <a:ext cx="360040" cy="432048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292080" y="342900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They have plenty.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20072" y="386104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</a:rPr>
              <a:t>They don’t want to do this at all.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31" name="Freeform 14"/>
          <p:cNvSpPr>
            <a:spLocks/>
          </p:cNvSpPr>
          <p:nvPr/>
        </p:nvSpPr>
        <p:spPr bwMode="auto">
          <a:xfrm>
            <a:off x="5436096" y="4149080"/>
            <a:ext cx="360040" cy="432048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292080" y="5661250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They want to do the opposite—see if snow affects clouds.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92080" y="479715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They already know this.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4" name="Freeform 14"/>
          <p:cNvSpPr>
            <a:spLocks/>
          </p:cNvSpPr>
          <p:nvPr/>
        </p:nvSpPr>
        <p:spPr bwMode="auto">
          <a:xfrm>
            <a:off x="5436096" y="5157192"/>
            <a:ext cx="360040" cy="432048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00B0F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5" name="动作按钮: 后退或前一项 34">
            <a:hlinkClick r:id="" action="ppaction://hlinkshowjump?jump=previousslide" highlightClick="1"/>
          </p:cNvPr>
          <p:cNvSpPr/>
          <p:nvPr/>
        </p:nvSpPr>
        <p:spPr>
          <a:xfrm>
            <a:off x="8100392" y="6453336"/>
            <a:ext cx="285752" cy="21431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动作按钮: 前进或下一项 35">
            <a:hlinkClick r:id="" action="ppaction://hlinkshowjump?jump=nextslide" highlightClick="1"/>
          </p:cNvPr>
          <p:cNvSpPr/>
          <p:nvPr/>
        </p:nvSpPr>
        <p:spPr>
          <a:xfrm>
            <a:off x="8529020" y="6453336"/>
            <a:ext cx="285752" cy="21431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7596336" y="476672"/>
            <a:ext cx="57606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4" action="ppaction://hlinkfile"/>
              </a:rPr>
              <a:t>14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 animBg="1"/>
      <p:bldP spid="26" grpId="0"/>
      <p:bldP spid="27" grpId="0"/>
      <p:bldP spid="28" grpId="1" animBg="1"/>
      <p:bldP spid="29" grpId="0"/>
      <p:bldP spid="30" grpId="0"/>
      <p:bldP spid="31" grpId="0" animBg="1"/>
      <p:bldP spid="32" grpId="0"/>
      <p:bldP spid="33" grpId="0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6868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solidFill>
                  <a:srgbClr val="002060"/>
                </a:solidFill>
                <a:latin typeface="Comic Sans MS" pitchFamily="66" charset="0"/>
              </a:rPr>
              <a:t>Things needed to do before the trip.</a:t>
            </a:r>
            <a:endParaRPr lang="zh-CN" altLang="en-US" sz="3200" dirty="0">
              <a:solidFill>
                <a:srgbClr val="002060"/>
              </a:solidFill>
              <a:latin typeface="Comic Sans MS" pitchFamily="66" charset="0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1920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538736"/>
                <a:gridCol w="46908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3600" b="0" dirty="0" smtClean="0">
                          <a:solidFill>
                            <a:srgbClr val="0070C0"/>
                          </a:solidFill>
                          <a:latin typeface="Comic Sans MS" pitchFamily="66" charset="0"/>
                        </a:rPr>
                        <a:t>accommodation</a:t>
                      </a:r>
                      <a:r>
                        <a:rPr lang="en-US" altLang="zh-CN" sz="3600" b="0" baseline="0" dirty="0" smtClean="0">
                          <a:solidFill>
                            <a:srgbClr val="0070C0"/>
                          </a:solidFill>
                          <a:latin typeface="Comic Sans MS" pitchFamily="66" charset="0"/>
                        </a:rPr>
                        <a:t> </a:t>
                      </a:r>
                      <a:endParaRPr lang="zh-CN" altLang="en-US" sz="3600" b="0" dirty="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600" b="0" dirty="0" smtClean="0">
                          <a:solidFill>
                            <a:srgbClr val="0070C0"/>
                          </a:solidFill>
                          <a:latin typeface="Comic Sans MS" pitchFamily="66" charset="0"/>
                        </a:rPr>
                        <a:t>flights</a:t>
                      </a:r>
                      <a:endParaRPr lang="zh-CN" altLang="en-US" sz="3600" b="0" dirty="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600" b="0" dirty="0" smtClean="0">
                          <a:solidFill>
                            <a:srgbClr val="0070C0"/>
                          </a:solidFill>
                          <a:latin typeface="Comic Sans MS" pitchFamily="66" charset="0"/>
                        </a:rPr>
                        <a:t>car</a:t>
                      </a:r>
                      <a:endParaRPr lang="zh-CN" altLang="en-US" sz="3600" b="0" dirty="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4130944" y="2348880"/>
            <a:ext cx="4392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book from a travel agent</a:t>
            </a:r>
            <a:endParaRPr lang="zh-CN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57466" y="1700808"/>
            <a:ext cx="47350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sort out ∵ </a:t>
            </a:r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booked up, </a:t>
            </a:r>
            <a:endParaRPr lang="zh-CN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11960" y="2996952"/>
            <a:ext cx="13676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borrow</a:t>
            </a:r>
            <a:endParaRPr lang="zh-CN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596336" y="476672"/>
            <a:ext cx="720080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2" action="ppaction://hlinkfile"/>
              </a:rPr>
              <a:t>14-1</a:t>
            </a:r>
            <a:endParaRPr lang="zh-CN" altLang="en-US" dirty="0"/>
          </a:p>
        </p:txBody>
      </p:sp>
      <p:sp>
        <p:nvSpPr>
          <p:cNvPr id="9" name="动作按钮: 后退或前一项 8">
            <a:hlinkClick r:id="" action="ppaction://hlinkshowjump?jump=previousslide" highlightClick="1"/>
          </p:cNvPr>
          <p:cNvSpPr/>
          <p:nvPr/>
        </p:nvSpPr>
        <p:spPr>
          <a:xfrm>
            <a:off x="8028384" y="6453336"/>
            <a:ext cx="285752" cy="21431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动作按钮: 前进或下一项 9">
            <a:hlinkClick r:id="" action="ppaction://hlinkshowjump?jump=nextslide" highlightClick="1"/>
          </p:cNvPr>
          <p:cNvSpPr/>
          <p:nvPr/>
        </p:nvSpPr>
        <p:spPr>
          <a:xfrm>
            <a:off x="8457012" y="6453336"/>
            <a:ext cx="285752" cy="21431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23528" y="260648"/>
            <a:ext cx="8496944" cy="6192688"/>
          </a:xfrm>
          <a:prstGeom prst="roundRect">
            <a:avLst>
              <a:gd name="adj" fmla="val 288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0150" y="1071564"/>
            <a:ext cx="6743700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动作按钮: 后退或前一项 4">
            <a:hlinkClick r:id="" action="ppaction://hlinkshowjump?jump=previousslide" highlightClick="1"/>
          </p:cNvPr>
          <p:cNvSpPr/>
          <p:nvPr/>
        </p:nvSpPr>
        <p:spPr>
          <a:xfrm>
            <a:off x="7956376" y="6453336"/>
            <a:ext cx="285752" cy="21431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" action="ppaction://hlinkshowjump?jump=nextslide" highlightClick="1"/>
          </p:cNvPr>
          <p:cNvSpPr/>
          <p:nvPr/>
        </p:nvSpPr>
        <p:spPr>
          <a:xfrm>
            <a:off x="8385004" y="6453336"/>
            <a:ext cx="285752" cy="21431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596336" y="476672"/>
            <a:ext cx="720080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3" action="ppaction://hlinkfile"/>
              </a:rPr>
              <a:t>14-1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4">
            <p14:nvContentPartPr>
              <p14:cNvPr id="4403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24275" y="2066925"/>
              <a:ext cx="1685925" cy="19050"/>
            </p14:xfrm>
          </p:contentPart>
        </mc:Choice>
        <mc:Fallback>
          <p:pic>
            <p:nvPicPr>
              <p:cNvPr id="4403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08435" y="1937971"/>
                <a:ext cx="1717606" cy="277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">
            <p14:nvContentPartPr>
              <p14:cNvPr id="4403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47850" y="2686050"/>
              <a:ext cx="1362075" cy="1588"/>
            </p14:xfrm>
          </p:contentPart>
        </mc:Choice>
        <mc:Fallback>
          <p:pic>
            <p:nvPicPr>
              <p:cNvPr id="4403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32012" y="2406562"/>
                <a:ext cx="1394111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">
            <p14:nvContentPartPr>
              <p14:cNvPr id="4403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38600" y="2686050"/>
              <a:ext cx="495300" cy="1588"/>
            </p14:xfrm>
          </p:contentPart>
        </mc:Choice>
        <mc:Fallback>
          <p:pic>
            <p:nvPicPr>
              <p:cNvPr id="4403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022762" y="2406562"/>
                <a:ext cx="526976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">
            <p14:nvContentPartPr>
              <p14:cNvPr id="4403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38525" y="3019425"/>
              <a:ext cx="876300" cy="9525"/>
            </p14:xfrm>
          </p:contentPart>
        </mc:Choice>
        <mc:Fallback>
          <p:pic>
            <p:nvPicPr>
              <p:cNvPr id="4403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422684" y="2808684"/>
                <a:ext cx="907982" cy="431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">
            <p14:nvContentPartPr>
              <p14:cNvPr id="4403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53325" y="3038475"/>
              <a:ext cx="333375" cy="9525"/>
            </p14:xfrm>
          </p:contentPart>
        </mc:Choice>
        <mc:Fallback>
          <p:pic>
            <p:nvPicPr>
              <p:cNvPr id="4403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537484" y="2973998"/>
                <a:ext cx="365416" cy="138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">
            <p14:nvContentPartPr>
              <p14:cNvPr id="4404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00225" y="3324225"/>
              <a:ext cx="428625" cy="1588"/>
            </p14:xfrm>
          </p:contentPart>
        </mc:Choice>
        <mc:Fallback>
          <p:pic>
            <p:nvPicPr>
              <p:cNvPr id="4404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784390" y="3044737"/>
                <a:ext cx="460295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">
            <p14:nvContentPartPr>
              <p14:cNvPr id="4404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52900" y="3543300"/>
              <a:ext cx="647700" cy="66675"/>
            </p14:xfrm>
          </p:contentPart>
        </mc:Choice>
        <mc:Fallback>
          <p:pic>
            <p:nvPicPr>
              <p:cNvPr id="4404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137059" y="3480210"/>
                <a:ext cx="679383" cy="192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">
            <p14:nvContentPartPr>
              <p14:cNvPr id="4404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76700" y="4171950"/>
              <a:ext cx="542925" cy="28575"/>
            </p14:xfrm>
          </p:contentPart>
        </mc:Choice>
        <mc:Fallback>
          <p:pic>
            <p:nvPicPr>
              <p:cNvPr id="4404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060859" y="4107928"/>
                <a:ext cx="574608" cy="156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">
            <p14:nvContentPartPr>
              <p14:cNvPr id="4404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62600" y="4219575"/>
              <a:ext cx="1362075" cy="38100"/>
            </p14:xfrm>
          </p:contentPart>
        </mc:Choice>
        <mc:Fallback>
          <p:pic>
            <p:nvPicPr>
              <p:cNvPr id="4404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546762" y="4141603"/>
                <a:ext cx="1393751" cy="194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4">
            <p14:nvContentPartPr>
              <p14:cNvPr id="4404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52725" y="4543425"/>
              <a:ext cx="1247775" cy="1588"/>
            </p14:xfrm>
          </p:contentPart>
        </mc:Choice>
        <mc:Fallback>
          <p:pic>
            <p:nvPicPr>
              <p:cNvPr id="4404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2736885" y="4263937"/>
                <a:ext cx="1279815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6">
            <p14:nvContentPartPr>
              <p14:cNvPr id="4404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09950" y="4848225"/>
              <a:ext cx="2324100" cy="1588"/>
            </p14:xfrm>
          </p:contentPart>
        </mc:Choice>
        <mc:Fallback>
          <p:pic>
            <p:nvPicPr>
              <p:cNvPr id="4404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394110" y="4568737"/>
                <a:ext cx="2355779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8">
            <p14:nvContentPartPr>
              <p14:cNvPr id="4404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72225" y="4848225"/>
              <a:ext cx="895350" cy="57150"/>
            </p14:xfrm>
          </p:contentPart>
        </mc:Choice>
        <mc:Fallback>
          <p:pic>
            <p:nvPicPr>
              <p:cNvPr id="4404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356384" y="4784203"/>
                <a:ext cx="927031" cy="185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0">
            <p14:nvContentPartPr>
              <p14:cNvPr id="4404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33550" y="5095875"/>
              <a:ext cx="714375" cy="9525"/>
            </p14:xfrm>
          </p:contentPart>
        </mc:Choice>
        <mc:Fallback>
          <p:pic>
            <p:nvPicPr>
              <p:cNvPr id="4404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717707" y="5033433"/>
                <a:ext cx="746061" cy="13405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0648"/>
            <a:ext cx="8892480" cy="1143000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  <a:latin typeface="Comic Sans MS" pitchFamily="66" charset="0"/>
              </a:rPr>
              <a:t>Listen for signposts or key words to follow the talk.</a:t>
            </a:r>
            <a:endParaRPr lang="zh-CN" altLang="en-US" sz="2800" dirty="0">
              <a:solidFill>
                <a:srgbClr val="002060"/>
              </a:solidFill>
              <a:latin typeface="Comic Sans MS" pitchFamily="66" charset="0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51520" y="1556792"/>
          <a:ext cx="8568952" cy="3944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352"/>
                <a:gridCol w="1584176"/>
                <a:gridCol w="38164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signposts/keywords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functions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information </a:t>
                      </a:r>
                      <a:endParaRPr lang="zh-CN" altLang="en-US" sz="2800" dirty="0"/>
                    </a:p>
                  </a:txBody>
                  <a:tcPr/>
                </a:tc>
              </a:tr>
              <a:tr h="927328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0070C0"/>
                          </a:solidFill>
                        </a:rPr>
                        <a:t>at the back</a:t>
                      </a:r>
                      <a:r>
                        <a:rPr lang="en-US" altLang="zh-CN" sz="2800" baseline="0" dirty="0" smtClean="0">
                          <a:solidFill>
                            <a:srgbClr val="0070C0"/>
                          </a:solidFill>
                        </a:rPr>
                        <a:t> of complex</a:t>
                      </a:r>
                      <a:endParaRPr lang="zh-CN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930776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2800" dirty="0" smtClean="0">
                        <a:solidFill>
                          <a:srgbClr val="0070C0"/>
                        </a:solidFill>
                      </a:endParaRPr>
                    </a:p>
                    <a:p>
                      <a:endParaRPr lang="en-US" altLang="zh-CN" sz="28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altLang="zh-CN" sz="28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28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323528" y="2348880"/>
            <a:ext cx="3528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changes on garden</a:t>
            </a:r>
            <a:endParaRPr lang="zh-CN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63888" y="2348880"/>
            <a:ext cx="10214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topic</a:t>
            </a:r>
            <a:endParaRPr lang="zh-CN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3284984"/>
            <a:ext cx="21371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as you know</a:t>
            </a:r>
            <a:endParaRPr lang="zh-CN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91880" y="3284984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fact</a:t>
            </a:r>
            <a:endParaRPr lang="zh-CN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76056" y="2996952"/>
            <a:ext cx="40679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well-established trees, not want to take out</a:t>
            </a:r>
            <a:endParaRPr lang="zh-CN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7544" y="3933056"/>
            <a:ext cx="766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but</a:t>
            </a:r>
          </a:p>
        </p:txBody>
      </p:sp>
      <p:sp>
        <p:nvSpPr>
          <p:cNvPr id="12" name="矩形 11"/>
          <p:cNvSpPr/>
          <p:nvPr/>
        </p:nvSpPr>
        <p:spPr>
          <a:xfrm>
            <a:off x="3419872" y="3933056"/>
            <a:ext cx="15263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problem</a:t>
            </a:r>
            <a:endParaRPr lang="zh-CN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48064" y="3933056"/>
            <a:ext cx="3995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struggle in harsh sun</a:t>
            </a:r>
            <a:endParaRPr lang="zh-CN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4437112"/>
            <a:ext cx="2351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to solve this </a:t>
            </a:r>
            <a:endParaRPr lang="zh-CN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1560" y="4941168"/>
            <a:ext cx="8306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also</a:t>
            </a:r>
            <a:endParaRPr lang="zh-CN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91880" y="4437112"/>
            <a:ext cx="1479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solution</a:t>
            </a:r>
            <a:endParaRPr lang="zh-CN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91880" y="4941168"/>
            <a:ext cx="154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addition</a:t>
            </a:r>
            <a:endParaRPr lang="zh-CN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76056" y="4509120"/>
            <a:ext cx="22429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plant trees, </a:t>
            </a:r>
            <a:endParaRPr lang="zh-CN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04048" y="4941168"/>
            <a:ext cx="3923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make it pleasant place</a:t>
            </a:r>
            <a:endParaRPr lang="zh-CN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884368" y="260648"/>
            <a:ext cx="720080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2" action="ppaction://hlinkfile"/>
              </a:rPr>
              <a:t>14-2</a:t>
            </a:r>
            <a:endParaRPr lang="zh-CN" altLang="en-US" dirty="0"/>
          </a:p>
        </p:txBody>
      </p:sp>
      <p:sp>
        <p:nvSpPr>
          <p:cNvPr id="20" name="动作按钮: 后退或前一项 19">
            <a:hlinkClick r:id="" action="ppaction://hlinkshowjump?jump=previousslide" highlightClick="1"/>
          </p:cNvPr>
          <p:cNvSpPr/>
          <p:nvPr/>
        </p:nvSpPr>
        <p:spPr>
          <a:xfrm>
            <a:off x="8028384" y="6453336"/>
            <a:ext cx="285752" cy="21431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动作按钮: 前进或下一项 20">
            <a:hlinkClick r:id="" action="ppaction://hlinkshowjump?jump=nextslide" highlightClick="1"/>
          </p:cNvPr>
          <p:cNvSpPr/>
          <p:nvPr/>
        </p:nvSpPr>
        <p:spPr>
          <a:xfrm>
            <a:off x="8457012" y="6453336"/>
            <a:ext cx="285752" cy="21431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23528" y="260648"/>
            <a:ext cx="8496944" cy="6192688"/>
          </a:xfrm>
          <a:prstGeom prst="roundRect">
            <a:avLst>
              <a:gd name="adj" fmla="val 288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08720"/>
            <a:ext cx="8320884" cy="4014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动作按钮: 后退或前一项 4">
            <a:hlinkClick r:id="" action="ppaction://hlinkshowjump?jump=previousslide" highlightClick="1"/>
          </p:cNvPr>
          <p:cNvSpPr/>
          <p:nvPr/>
        </p:nvSpPr>
        <p:spPr>
          <a:xfrm>
            <a:off x="8100392" y="6453336"/>
            <a:ext cx="285752" cy="21431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" action="ppaction://hlinkshowjump?jump=nextslide" highlightClick="1"/>
          </p:cNvPr>
          <p:cNvSpPr/>
          <p:nvPr/>
        </p:nvSpPr>
        <p:spPr>
          <a:xfrm>
            <a:off x="8529020" y="6453336"/>
            <a:ext cx="285752" cy="21431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596336" y="476672"/>
            <a:ext cx="720080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3" action="ppaction://hlinkfile"/>
              </a:rPr>
              <a:t>14-2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4">
            <p14:nvContentPartPr>
              <p14:cNvPr id="4506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6092525" y="90450988"/>
              <a:ext cx="0" cy="0"/>
            </p14:xfrm>
          </p:contentPart>
        </mc:Choice>
        <mc:Fallback>
          <p:pic>
            <p:nvPicPr>
              <p:cNvPr id="4506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092525" y="9045098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">
            <p14:nvContentPartPr>
              <p14:cNvPr id="4507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05200" y="2238375"/>
              <a:ext cx="1781175" cy="352425"/>
            </p14:xfrm>
          </p:contentPart>
        </mc:Choice>
        <mc:Fallback>
          <p:pic>
            <p:nvPicPr>
              <p:cNvPr id="4507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95841" y="2229015"/>
                <a:ext cx="1799894" cy="371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">
            <p14:nvContentPartPr>
              <p14:cNvPr id="4507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00450" y="2952750"/>
              <a:ext cx="657225" cy="400050"/>
            </p14:xfrm>
          </p:contentPart>
        </mc:Choice>
        <mc:Fallback>
          <p:pic>
            <p:nvPicPr>
              <p:cNvPr id="4507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591092" y="2943396"/>
                <a:ext cx="675941" cy="418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">
            <p14:nvContentPartPr>
              <p14:cNvPr id="4507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00525" y="4114800"/>
              <a:ext cx="619125" cy="352425"/>
            </p14:xfrm>
          </p:contentPart>
        </mc:Choice>
        <mc:Fallback>
          <p:pic>
            <p:nvPicPr>
              <p:cNvPr id="4507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191166" y="4105440"/>
                <a:ext cx="637843" cy="371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">
            <p14:nvContentPartPr>
              <p14:cNvPr id="4507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86500" y="3362325"/>
              <a:ext cx="1552575" cy="304800"/>
            </p14:xfrm>
          </p:contentPart>
        </mc:Choice>
        <mc:Fallback>
          <p:pic>
            <p:nvPicPr>
              <p:cNvPr id="4507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277141" y="3352958"/>
                <a:ext cx="1571294" cy="323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">
            <p14:nvContentPartPr>
              <p14:cNvPr id="4507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19925" y="1543050"/>
              <a:ext cx="1238250" cy="295275"/>
            </p14:xfrm>
          </p:contentPart>
        </mc:Choice>
        <mc:Fallback>
          <p:pic>
            <p:nvPicPr>
              <p:cNvPr id="4507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010566" y="1533688"/>
                <a:ext cx="1256968" cy="3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">
            <p14:nvContentPartPr>
              <p14:cNvPr id="4508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3750" y="1600200"/>
              <a:ext cx="942975" cy="66675"/>
            </p14:xfrm>
          </p:contentPart>
        </mc:Choice>
        <mc:Fallback>
          <p:pic>
            <p:nvPicPr>
              <p:cNvPr id="4508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127908" y="1537110"/>
                <a:ext cx="974660" cy="193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">
            <p14:nvContentPartPr>
              <p14:cNvPr id="4508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19450" y="2028825"/>
              <a:ext cx="800100" cy="9525"/>
            </p14:xfrm>
          </p:contentPart>
        </mc:Choice>
        <mc:Fallback>
          <p:pic>
            <p:nvPicPr>
              <p:cNvPr id="4508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203614" y="1966736"/>
                <a:ext cx="832133" cy="133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">
            <p14:nvContentPartPr>
              <p14:cNvPr id="4508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05375" y="2076450"/>
              <a:ext cx="2752725" cy="1588"/>
            </p14:xfrm>
          </p:contentPart>
        </mc:Choice>
        <mc:Fallback>
          <p:pic>
            <p:nvPicPr>
              <p:cNvPr id="4508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889534" y="1796962"/>
                <a:ext cx="2784767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">
            <p14:nvContentPartPr>
              <p14:cNvPr id="4508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00450" y="2381250"/>
              <a:ext cx="1524000" cy="1588"/>
            </p14:xfrm>
          </p:contentPart>
        </mc:Choice>
        <mc:Fallback>
          <p:pic>
            <p:nvPicPr>
              <p:cNvPr id="4508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584609" y="2101762"/>
                <a:ext cx="1555682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4">
            <p14:nvContentPartPr>
              <p14:cNvPr id="4508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62075" y="2762250"/>
              <a:ext cx="2762250" cy="1588"/>
            </p14:xfrm>
          </p:contentPart>
        </mc:Choice>
        <mc:Fallback>
          <p:pic>
            <p:nvPicPr>
              <p:cNvPr id="4508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345875" y="2482762"/>
                <a:ext cx="2794650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6">
            <p14:nvContentPartPr>
              <p14:cNvPr id="4508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00925" y="2428875"/>
              <a:ext cx="1047750" cy="9525"/>
            </p14:xfrm>
          </p:contentPart>
        </mc:Choice>
        <mc:Fallback>
          <p:pic>
            <p:nvPicPr>
              <p:cNvPr id="4508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385083" y="2364398"/>
                <a:ext cx="1079435" cy="138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8">
            <p14:nvContentPartPr>
              <p14:cNvPr id="4508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10325" y="2771775"/>
              <a:ext cx="781050" cy="38100"/>
            </p14:xfrm>
          </p:contentPart>
        </mc:Choice>
        <mc:Fallback>
          <p:pic>
            <p:nvPicPr>
              <p:cNvPr id="4508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394488" y="2708515"/>
                <a:ext cx="812724" cy="164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0">
            <p14:nvContentPartPr>
              <p14:cNvPr id="4508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2475" y="3124200"/>
              <a:ext cx="504825" cy="1588"/>
            </p14:xfrm>
          </p:contentPart>
        </mc:Choice>
        <mc:Fallback>
          <p:pic>
            <p:nvPicPr>
              <p:cNvPr id="4508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736632" y="2844712"/>
                <a:ext cx="536512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2">
            <p14:nvContentPartPr>
              <p14:cNvPr id="4508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38475" y="3143250"/>
              <a:ext cx="523875" cy="1588"/>
            </p14:xfrm>
          </p:contentPart>
        </mc:Choice>
        <mc:Fallback>
          <p:pic>
            <p:nvPicPr>
              <p:cNvPr id="4508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3022633" y="2863762"/>
                <a:ext cx="555920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4">
            <p14:nvContentPartPr>
              <p14:cNvPr id="4508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57600" y="3028950"/>
              <a:ext cx="438150" cy="247650"/>
            </p14:xfrm>
          </p:contentPart>
        </mc:Choice>
        <mc:Fallback>
          <p:pic>
            <p:nvPicPr>
              <p:cNvPr id="4508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3641759" y="2965238"/>
                <a:ext cx="469832" cy="374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6">
            <p14:nvContentPartPr>
              <p14:cNvPr id="4509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53200" y="3162300"/>
              <a:ext cx="1838325" cy="1588"/>
            </p14:xfrm>
          </p:contentPart>
        </mc:Choice>
        <mc:Fallback>
          <p:pic>
            <p:nvPicPr>
              <p:cNvPr id="4509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6537359" y="2882812"/>
                <a:ext cx="1870008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8">
            <p14:nvContentPartPr>
              <p14:cNvPr id="4509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2475" y="3457575"/>
              <a:ext cx="1038225" cy="57150"/>
            </p14:xfrm>
          </p:contentPart>
        </mc:Choice>
        <mc:Fallback>
          <p:pic>
            <p:nvPicPr>
              <p:cNvPr id="4509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736635" y="3394315"/>
                <a:ext cx="1069905" cy="184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0">
            <p14:nvContentPartPr>
              <p14:cNvPr id="4509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81750" y="3505200"/>
              <a:ext cx="1419225" cy="38100"/>
            </p14:xfrm>
          </p:contentPart>
        </mc:Choice>
        <mc:Fallback>
          <p:pic>
            <p:nvPicPr>
              <p:cNvPr id="4509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6365909" y="3441580"/>
                <a:ext cx="1450907" cy="164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2">
            <p14:nvContentPartPr>
              <p14:cNvPr id="4509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95475" y="3924300"/>
              <a:ext cx="1257300" cy="9525"/>
            </p14:xfrm>
          </p:contentPart>
        </mc:Choice>
        <mc:Fallback>
          <p:pic>
            <p:nvPicPr>
              <p:cNvPr id="4509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879637" y="3862211"/>
                <a:ext cx="1288975" cy="134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4">
            <p14:nvContentPartPr>
              <p14:cNvPr id="4509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67200" y="4314825"/>
              <a:ext cx="542925" cy="9525"/>
            </p14:xfrm>
          </p:contentPart>
        </mc:Choice>
        <mc:Fallback>
          <p:pic>
            <p:nvPicPr>
              <p:cNvPr id="4509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4251359" y="4249982"/>
                <a:ext cx="574968" cy="138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6">
            <p14:nvContentPartPr>
              <p14:cNvPr id="4509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62650" y="4324350"/>
              <a:ext cx="2495550" cy="9525"/>
            </p14:xfrm>
          </p:contentPart>
        </mc:Choice>
        <mc:Fallback>
          <p:pic>
            <p:nvPicPr>
              <p:cNvPr id="4509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5946810" y="4184650"/>
                <a:ext cx="2527230" cy="28892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</a:rPr>
              <a:t>Listen for clues to follow.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Study ice cores: 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Past climate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How climate change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My area: snow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A lot about process </a:t>
            </a:r>
            <a:r>
              <a:rPr lang="en-US" altLang="zh-CN" dirty="0" smtClean="0">
                <a:solidFill>
                  <a:srgbClr val="C00000"/>
                </a:solidFill>
              </a:rPr>
              <a:t>snow created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Little about </a:t>
            </a:r>
            <a:r>
              <a:rPr lang="en-US" altLang="zh-CN" dirty="0" smtClean="0">
                <a:solidFill>
                  <a:srgbClr val="C00000"/>
                </a:solidFill>
              </a:rPr>
              <a:t>snow </a:t>
            </a:r>
            <a:r>
              <a:rPr lang="en-US" altLang="zh-CN" dirty="0" smtClean="0">
                <a:solidFill>
                  <a:srgbClr val="C00000"/>
                </a:solidFill>
              </a:rPr>
              <a:t>interacts </a:t>
            </a:r>
            <a:r>
              <a:rPr lang="en-US" altLang="zh-CN" dirty="0" smtClean="0">
                <a:solidFill>
                  <a:srgbClr val="C00000"/>
                </a:solidFill>
              </a:rPr>
              <a:t>atmosphere , influences weather </a:t>
            </a:r>
            <a:r>
              <a:rPr lang="en-US" altLang="zh-CN" dirty="0" smtClean="0">
                <a:solidFill>
                  <a:srgbClr val="C00000"/>
                </a:solidFill>
              </a:rPr>
              <a:t>patterns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One thing to do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Link what we know about meteorology and clouds and determine the impact </a:t>
            </a:r>
            <a:r>
              <a:rPr lang="en-US" altLang="zh-CN" dirty="0" smtClean="0">
                <a:solidFill>
                  <a:srgbClr val="C00000"/>
                </a:solidFill>
              </a:rPr>
              <a:t>of snow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动作按钮: 后退或前一项 3">
            <a:hlinkClick r:id="" action="ppaction://hlinkshowjump?jump=previousslide" highlightClick="1"/>
          </p:cNvPr>
          <p:cNvSpPr/>
          <p:nvPr/>
        </p:nvSpPr>
        <p:spPr>
          <a:xfrm>
            <a:off x="8028384" y="6453336"/>
            <a:ext cx="285752" cy="21431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动作按钮: 前进或下一项 4">
            <a:hlinkClick r:id="" action="ppaction://hlinkshowjump?jump=nextslide" highlightClick="1"/>
          </p:cNvPr>
          <p:cNvSpPr/>
          <p:nvPr/>
        </p:nvSpPr>
        <p:spPr>
          <a:xfrm>
            <a:off x="8457012" y="6453336"/>
            <a:ext cx="285752" cy="21431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596336" y="476672"/>
            <a:ext cx="720080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2" action="ppaction://hlinkfile"/>
              </a:rPr>
              <a:t>14-4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23528" y="260648"/>
            <a:ext cx="8496944" cy="6192688"/>
          </a:xfrm>
          <a:prstGeom prst="roundRect">
            <a:avLst>
              <a:gd name="adj" fmla="val 288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0150" y="885826"/>
            <a:ext cx="6743700" cy="5086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动作按钮: 后退或前一项 4">
            <a:hlinkClick r:id="" action="ppaction://hlinkshowjump?jump=previousslide" highlightClick="1"/>
          </p:cNvPr>
          <p:cNvSpPr/>
          <p:nvPr/>
        </p:nvSpPr>
        <p:spPr>
          <a:xfrm>
            <a:off x="8028384" y="6453336"/>
            <a:ext cx="285752" cy="21431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" action="ppaction://hlinkshowjump?jump=nextslide" highlightClick="1"/>
          </p:cNvPr>
          <p:cNvSpPr/>
          <p:nvPr/>
        </p:nvSpPr>
        <p:spPr>
          <a:xfrm>
            <a:off x="8457012" y="6453336"/>
            <a:ext cx="285752" cy="21431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596336" y="476672"/>
            <a:ext cx="720080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3" action="ppaction://hlinkfile"/>
              </a:rPr>
              <a:t>14-4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516216" y="476672"/>
            <a:ext cx="720080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4" action="ppaction://hlinkfile"/>
              </a:rPr>
              <a:t>14-3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5">
            <p14:nvContentPartPr>
              <p14:cNvPr id="97281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71600" y="3581400"/>
              <a:ext cx="1790700" cy="57150"/>
            </p14:xfrm>
          </p:contentPart>
        </mc:Choice>
        <mc:Fallback>
          <p:pic>
            <p:nvPicPr>
              <p:cNvPr id="97281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55759" y="3517378"/>
                <a:ext cx="1822381" cy="185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">
            <p14:nvContentPartPr>
              <p14:cNvPr id="9728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71600" y="3876675"/>
              <a:ext cx="1047750" cy="1588"/>
            </p14:xfrm>
          </p:contentPart>
        </mc:Choice>
        <mc:Fallback>
          <p:pic>
            <p:nvPicPr>
              <p:cNvPr id="9728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-4320"/>
                <a:ext cx="10476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">
            <p14:nvContentPartPr>
              <p14:cNvPr id="9728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0175" y="4162425"/>
              <a:ext cx="1800225" cy="1588"/>
            </p14:xfrm>
          </p:contentPart>
        </mc:Choice>
        <mc:Fallback>
          <p:pic>
            <p:nvPicPr>
              <p:cNvPr id="9728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-1800"/>
                <a:ext cx="18003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">
            <p14:nvContentPartPr>
              <p14:cNvPr id="9728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29400" y="3857625"/>
              <a:ext cx="409575" cy="19050"/>
            </p14:xfrm>
          </p:contentPart>
        </mc:Choice>
        <mc:Fallback>
          <p:pic>
            <p:nvPicPr>
              <p:cNvPr id="9728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613564" y="3794365"/>
                <a:ext cx="441247" cy="145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">
            <p14:nvContentPartPr>
              <p14:cNvPr id="9728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38525" y="4219575"/>
              <a:ext cx="1819275" cy="19050"/>
            </p14:xfrm>
          </p:contentPart>
        </mc:Choice>
        <mc:Fallback>
          <p:pic>
            <p:nvPicPr>
              <p:cNvPr id="9728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422686" y="4154732"/>
                <a:ext cx="1850952" cy="148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">
            <p14:nvContentPartPr>
              <p14:cNvPr id="9728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43650" y="4200525"/>
              <a:ext cx="466725" cy="28575"/>
            </p14:xfrm>
          </p:contentPart>
        </mc:Choice>
        <mc:Fallback>
          <p:pic>
            <p:nvPicPr>
              <p:cNvPr id="9728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327804" y="4136503"/>
                <a:ext cx="498416" cy="156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">
            <p14:nvContentPartPr>
              <p14:cNvPr id="9728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57675" y="4514850"/>
              <a:ext cx="2914650" cy="66675"/>
            </p14:xfrm>
          </p:contentPart>
        </mc:Choice>
        <mc:Fallback>
          <p:pic>
            <p:nvPicPr>
              <p:cNvPr id="9728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241835" y="4451760"/>
                <a:ext cx="2946331" cy="193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">
            <p14:nvContentPartPr>
              <p14:cNvPr id="9728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86650" y="4552950"/>
              <a:ext cx="323850" cy="1588"/>
            </p14:xfrm>
          </p:contentPart>
        </mc:Choice>
        <mc:Fallback>
          <p:pic>
            <p:nvPicPr>
              <p:cNvPr id="9728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0" y="1080"/>
                <a:ext cx="3240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">
            <p14:nvContentPartPr>
              <p14:cNvPr id="9728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1125" y="4781550"/>
              <a:ext cx="438150" cy="19050"/>
            </p14:xfrm>
          </p:contentPart>
        </mc:Choice>
        <mc:Fallback>
          <p:pic>
            <p:nvPicPr>
              <p:cNvPr id="9728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65284" y="4717930"/>
                <a:ext cx="469832" cy="146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3">
            <p14:nvContentPartPr>
              <p14:cNvPr id="9729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05200" y="4810125"/>
              <a:ext cx="3743325" cy="28575"/>
            </p14:xfrm>
          </p:contentPart>
        </mc:Choice>
        <mc:Fallback>
          <p:pic>
            <p:nvPicPr>
              <p:cNvPr id="9729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489360" y="4746103"/>
                <a:ext cx="3775005" cy="156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5">
            <p14:nvContentPartPr>
              <p14:cNvPr id="9729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66900" y="5153025"/>
              <a:ext cx="2971800" cy="1588"/>
            </p14:xfrm>
          </p:contentPart>
        </mc:Choice>
        <mc:Fallback>
          <p:pic>
            <p:nvPicPr>
              <p:cNvPr id="9729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0" y="-720"/>
                <a:ext cx="29718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7">
            <p14:nvContentPartPr>
              <p14:cNvPr id="9729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91125" y="5153025"/>
              <a:ext cx="1504950" cy="1588"/>
            </p14:xfrm>
          </p:contentPart>
        </mc:Choice>
        <mc:Fallback>
          <p:pic>
            <p:nvPicPr>
              <p:cNvPr id="9729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0" y="-720"/>
                <a:ext cx="15048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9">
            <p14:nvContentPartPr>
              <p14:cNvPr id="9729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24200" y="5353050"/>
              <a:ext cx="4495800" cy="104775"/>
            </p14:xfrm>
          </p:contentPart>
        </mc:Choice>
        <mc:Fallback>
          <p:pic>
            <p:nvPicPr>
              <p:cNvPr id="9729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3108360" y="5289321"/>
                <a:ext cx="4527481" cy="232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1">
            <p14:nvContentPartPr>
              <p14:cNvPr id="9729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9700" y="5705475"/>
              <a:ext cx="981075" cy="38100"/>
            </p14:xfrm>
          </p:contentPart>
        </mc:Choice>
        <mc:Fallback>
          <p:pic>
            <p:nvPicPr>
              <p:cNvPr id="9729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393859" y="5641855"/>
                <a:ext cx="1012757" cy="165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3">
            <p14:nvContentPartPr>
              <p14:cNvPr id="9729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90850" y="5724525"/>
              <a:ext cx="4219575" cy="57150"/>
            </p14:xfrm>
          </p:contentPart>
        </mc:Choice>
        <mc:Fallback>
          <p:pic>
            <p:nvPicPr>
              <p:cNvPr id="9729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2975010" y="5660459"/>
                <a:ext cx="4251255" cy="185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5">
            <p14:nvContentPartPr>
              <p14:cNvPr id="9729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3075" y="1400175"/>
              <a:ext cx="2047875" cy="76200"/>
            </p14:xfrm>
          </p:contentPart>
        </mc:Choice>
        <mc:Fallback>
          <p:pic>
            <p:nvPicPr>
              <p:cNvPr id="9729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537236" y="1337797"/>
                <a:ext cx="2079552" cy="201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7">
            <p14:nvContentPartPr>
              <p14:cNvPr id="9729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29325" y="1771650"/>
              <a:ext cx="1581150" cy="1588"/>
            </p14:xfrm>
          </p:contentPart>
        </mc:Choice>
        <mc:Fallback>
          <p:pic>
            <p:nvPicPr>
              <p:cNvPr id="9729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6013485" y="1492162"/>
                <a:ext cx="1612831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9">
            <p14:nvContentPartPr>
              <p14:cNvPr id="9729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00225" y="2019300"/>
              <a:ext cx="809625" cy="1588"/>
            </p14:xfrm>
          </p:contentPart>
        </mc:Choice>
        <mc:Fallback>
          <p:pic>
            <p:nvPicPr>
              <p:cNvPr id="9729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0" y="-3600"/>
                <a:ext cx="8096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1">
            <p14:nvContentPartPr>
              <p14:cNvPr id="9729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91325" y="2066925"/>
              <a:ext cx="590550" cy="1588"/>
            </p14:xfrm>
          </p:contentPart>
        </mc:Choice>
        <mc:Fallback>
          <p:pic>
            <p:nvPicPr>
              <p:cNvPr id="9729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0" y="0"/>
                <a:ext cx="5904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3">
            <p14:nvContentPartPr>
              <p14:cNvPr id="9730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5225" y="2371725"/>
              <a:ext cx="733425" cy="1588"/>
            </p14:xfrm>
          </p:contentPart>
        </mc:Choice>
        <mc:Fallback>
          <p:pic>
            <p:nvPicPr>
              <p:cNvPr id="9730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3689383" y="2092237"/>
                <a:ext cx="765110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5">
            <p14:nvContentPartPr>
              <p14:cNvPr id="9730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38725" y="2676525"/>
              <a:ext cx="2571750" cy="85725"/>
            </p14:xfrm>
          </p:contentPart>
        </mc:Choice>
        <mc:Fallback>
          <p:pic>
            <p:nvPicPr>
              <p:cNvPr id="9730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5022886" y="2612772"/>
                <a:ext cx="2603429" cy="21287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23528" y="260648"/>
            <a:ext cx="8496944" cy="6192688"/>
          </a:xfrm>
          <a:prstGeom prst="roundRect">
            <a:avLst>
              <a:gd name="adj" fmla="val 288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 dirty="0"/>
          </a:p>
        </p:txBody>
      </p:sp>
      <p:graphicFrame>
        <p:nvGraphicFramePr>
          <p:cNvPr id="7" name="内容占位符 3"/>
          <p:cNvGraphicFramePr>
            <a:graphicFrameLocks/>
          </p:cNvGraphicFramePr>
          <p:nvPr/>
        </p:nvGraphicFramePr>
        <p:xfrm>
          <a:off x="457200" y="1600200"/>
          <a:ext cx="8229600" cy="364161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954560"/>
                <a:gridCol w="3024336"/>
                <a:gridCol w="3250704"/>
              </a:tblGrid>
              <a:tr h="532656"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0070C0"/>
                          </a:solidFill>
                          <a:latin typeface="Comic Sans MS" pitchFamily="66" charset="0"/>
                        </a:rPr>
                        <a:t>topic</a:t>
                      </a:r>
                      <a:endParaRPr lang="zh-CN" altLang="en-US" sz="2800" dirty="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rgbClr val="0070C0"/>
                          </a:solidFill>
                          <a:latin typeface="Comic Sans MS" pitchFamily="66" charset="0"/>
                        </a:rPr>
                        <a:t>OP56 mobile phone</a:t>
                      </a:r>
                      <a:endParaRPr lang="zh-CN" altLang="en-US" sz="1800" dirty="0" smtClean="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rgbClr val="0070C0"/>
                          </a:solidFill>
                          <a:latin typeface="Comic Sans MS" pitchFamily="66" charset="0"/>
                        </a:rPr>
                        <a:t>Other information</a:t>
                      </a:r>
                      <a:endParaRPr lang="zh-CN" altLang="en-US" sz="2400" dirty="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0070C0"/>
                          </a:solidFill>
                          <a:latin typeface="Comic Sans MS" pitchFamily="66" charset="0"/>
                        </a:rPr>
                        <a:t>features</a:t>
                      </a:r>
                      <a:endParaRPr lang="zh-CN" altLang="en-US" sz="2800" dirty="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0070C0"/>
                          </a:solidFill>
                          <a:latin typeface="Comic Sans MS" pitchFamily="66" charset="0"/>
                        </a:rPr>
                        <a:t>1</a:t>
                      </a:r>
                      <a:endParaRPr lang="zh-CN" altLang="en-US" sz="2800" dirty="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0070C0"/>
                          </a:solidFill>
                          <a:latin typeface="Comic Sans MS" pitchFamily="66" charset="0"/>
                        </a:rPr>
                        <a:t>2</a:t>
                      </a:r>
                      <a:endParaRPr lang="zh-CN" altLang="en-US" sz="2800" dirty="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0070C0"/>
                          </a:solidFill>
                          <a:latin typeface="Comic Sans MS" pitchFamily="66" charset="0"/>
                        </a:rPr>
                        <a:t>3</a:t>
                      </a:r>
                      <a:endParaRPr lang="zh-CN" altLang="en-US" sz="2800" dirty="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0070C0"/>
                          </a:solidFill>
                          <a:latin typeface="Comic Sans MS" pitchFamily="66" charset="0"/>
                        </a:rPr>
                        <a:t>4</a:t>
                      </a:r>
                      <a:endParaRPr lang="zh-CN" altLang="en-US" sz="2800" dirty="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solidFill>
                            <a:srgbClr val="0070C0"/>
                          </a:solidFill>
                          <a:latin typeface="Comic Sans MS" pitchFamily="66" charset="0"/>
                        </a:rPr>
                        <a:t>disadvantages</a:t>
                      </a:r>
                      <a:endParaRPr lang="zh-CN" altLang="en-US" sz="2000" dirty="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0070C0"/>
                          </a:solidFill>
                          <a:latin typeface="Comic Sans MS" pitchFamily="66" charset="0"/>
                        </a:rPr>
                        <a:t>1</a:t>
                      </a:r>
                      <a:endParaRPr lang="zh-CN" altLang="en-US" sz="2800" dirty="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sz="280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0070C0"/>
                          </a:solidFill>
                          <a:latin typeface="Comic Sans MS" pitchFamily="66" charset="0"/>
                        </a:rPr>
                        <a:t>2</a:t>
                      </a:r>
                      <a:endParaRPr lang="zh-CN" altLang="en-US" sz="2800" dirty="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rgbClr val="0070C0"/>
                        </a:solidFill>
                        <a:latin typeface="Comic Sans MS" pitchFamily="66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31840" y="90872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132856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Comic Sans MS" pitchFamily="66" charset="0"/>
              </a:rPr>
              <a:t>slimmer, lighter</a:t>
            </a:r>
            <a:endParaRPr lang="zh-CN" altLang="en-US" sz="2000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43808" y="2708920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Comic Sans MS" pitchFamily="66" charset="0"/>
              </a:rPr>
              <a:t>screen</a:t>
            </a:r>
            <a:r>
              <a:rPr lang="en-US" altLang="zh-CN" sz="2000" dirty="0" smtClean="0">
                <a:solidFill>
                  <a:srgbClr val="C00000"/>
                </a:solidFill>
                <a:latin typeface="Comic Sans MS" pitchFamily="66" charset="0"/>
              </a:rPr>
              <a:t> increased</a:t>
            </a:r>
            <a:r>
              <a:rPr lang="zh-CN" altLang="en-US" sz="2000" dirty="0" smtClean="0">
                <a:solidFill>
                  <a:srgbClr val="C00000"/>
                </a:solidFill>
                <a:latin typeface="Comic Sans MS" pitchFamily="66" charset="0"/>
              </a:rPr>
              <a:t>↑</a:t>
            </a:r>
            <a:endParaRPr lang="zh-CN" altLang="en-US" sz="20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15816" y="3717032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Comic Sans MS" pitchFamily="66" charset="0"/>
              </a:rPr>
              <a:t>easy</a:t>
            </a:r>
            <a:r>
              <a:rPr lang="en-US" altLang="zh-CN" sz="2000" dirty="0" smtClean="0">
                <a:solidFill>
                  <a:srgbClr val="C00000"/>
                </a:solidFill>
                <a:latin typeface="Comic Sans MS" pitchFamily="66" charset="0"/>
              </a:rPr>
              <a:t> to use</a:t>
            </a:r>
            <a:endParaRPr lang="zh-CN" altLang="en-US" sz="20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43808" y="3212976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Comic Sans MS" pitchFamily="66" charset="0"/>
              </a:rPr>
              <a:t>camera</a:t>
            </a:r>
            <a:r>
              <a:rPr lang="zh-CN" altLang="en-US" sz="2000" dirty="0" smtClean="0">
                <a:solidFill>
                  <a:srgbClr val="C00000"/>
                </a:solidFill>
                <a:latin typeface="Comic Sans MS" pitchFamily="66" charset="0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latin typeface="Comic Sans MS" pitchFamily="66" charset="0"/>
              </a:rPr>
              <a:t>improved</a:t>
            </a:r>
            <a:endParaRPr lang="zh-CN" altLang="en-US" sz="20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5816" y="4221088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Comic Sans MS" pitchFamily="66" charset="0"/>
              </a:rPr>
              <a:t>battery </a:t>
            </a:r>
            <a:r>
              <a:rPr lang="en-US" altLang="zh-CN" sz="2000" dirty="0" smtClean="0">
                <a:solidFill>
                  <a:srgbClr val="C00000"/>
                </a:solidFill>
                <a:latin typeface="Comic Sans MS" pitchFamily="66" charset="0"/>
              </a:rPr>
              <a:t>impacted</a:t>
            </a:r>
            <a:endParaRPr lang="zh-CN" altLang="en-US" sz="20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87824" y="4797152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Comic Sans MS" pitchFamily="66" charset="0"/>
              </a:rPr>
              <a:t>overpriced</a:t>
            </a:r>
            <a:endParaRPr lang="zh-CN" altLang="en-US" sz="2000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24128" y="3212976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Comic Sans MS" pitchFamily="66" charset="0"/>
              </a:rPr>
              <a:t>better</a:t>
            </a:r>
            <a:r>
              <a:rPr lang="en-US" altLang="zh-CN" sz="2000" dirty="0" smtClean="0">
                <a:solidFill>
                  <a:srgbClr val="C00000"/>
                </a:solidFill>
                <a:latin typeface="Comic Sans MS" pitchFamily="66" charset="0"/>
              </a:rPr>
              <a:t> quality </a:t>
            </a:r>
            <a:r>
              <a:rPr lang="en-US" altLang="zh-CN" sz="2000" b="1" dirty="0" err="1" smtClean="0">
                <a:solidFill>
                  <a:srgbClr val="C00000"/>
                </a:solidFill>
                <a:latin typeface="Comic Sans MS" pitchFamily="66" charset="0"/>
              </a:rPr>
              <a:t>pics</a:t>
            </a:r>
            <a:endParaRPr lang="zh-CN" altLang="en-US" sz="2000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68144" y="270892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  <a:latin typeface="Comic Sans MS" pitchFamily="66" charset="0"/>
              </a:rPr>
              <a:t>neatly fit </a:t>
            </a:r>
            <a:r>
              <a:rPr lang="en-US" altLang="zh-CN" sz="2000" b="1" dirty="0" smtClean="0">
                <a:solidFill>
                  <a:srgbClr val="C00000"/>
                </a:solidFill>
                <a:latin typeface="Comic Sans MS" pitchFamily="66" charset="0"/>
              </a:rPr>
              <a:t>pocket</a:t>
            </a:r>
            <a:endParaRPr lang="zh-CN" altLang="en-US" sz="2000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68144" y="2204864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  <a:latin typeface="Comic Sans MS" pitchFamily="66" charset="0"/>
              </a:rPr>
              <a:t>older model </a:t>
            </a:r>
            <a:r>
              <a:rPr lang="en-US" altLang="zh-CN" sz="2000" b="1" dirty="0" smtClean="0">
                <a:solidFill>
                  <a:srgbClr val="C00000"/>
                </a:solidFill>
                <a:latin typeface="Comic Sans MS" pitchFamily="66" charset="0"/>
              </a:rPr>
              <a:t>compared</a:t>
            </a:r>
            <a:r>
              <a:rPr lang="en-US" altLang="zh-CN" sz="2000" dirty="0" smtClean="0">
                <a:solidFill>
                  <a:srgbClr val="C00000"/>
                </a:solidFill>
                <a:latin typeface="Comic Sans MS" pitchFamily="66" charset="0"/>
              </a:rPr>
              <a:t> </a:t>
            </a:r>
            <a:endParaRPr lang="zh-CN" altLang="en-US" sz="20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52120" y="4725144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Comic Sans MS" pitchFamily="66" charset="0"/>
              </a:rPr>
              <a:t>beyond budget</a:t>
            </a:r>
            <a:endParaRPr lang="zh-CN" altLang="en-US" sz="2000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80112" y="4221088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  <a:latin typeface="Comic Sans MS" pitchFamily="66" charset="0"/>
              </a:rPr>
              <a:t>(×)</a:t>
            </a:r>
            <a:r>
              <a:rPr lang="en-US" altLang="zh-CN" sz="2000" b="1" dirty="0" smtClean="0">
                <a:solidFill>
                  <a:srgbClr val="C00000"/>
                </a:solidFill>
                <a:latin typeface="Comic Sans MS" pitchFamily="66" charset="0"/>
              </a:rPr>
              <a:t>not</a:t>
            </a:r>
            <a:r>
              <a:rPr lang="en-US" altLang="zh-CN" sz="2000" dirty="0" smtClean="0">
                <a:solidFill>
                  <a:srgbClr val="C00000"/>
                </a:solidFill>
                <a:latin typeface="Comic Sans MS" pitchFamily="66" charset="0"/>
              </a:rPr>
              <a:t> run for l</a:t>
            </a:r>
            <a:r>
              <a:rPr lang="en-US" altLang="zh-CN" sz="2000" b="1" dirty="0" smtClean="0">
                <a:solidFill>
                  <a:srgbClr val="C00000"/>
                </a:solidFill>
                <a:latin typeface="Comic Sans MS" pitchFamily="66" charset="0"/>
              </a:rPr>
              <a:t>ong</a:t>
            </a:r>
            <a:endParaRPr lang="zh-CN" altLang="en-US" sz="2000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576" y="548680"/>
            <a:ext cx="799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002060"/>
                </a:solidFill>
                <a:latin typeface="Comic Sans MS" pitchFamily="66" charset="0"/>
              </a:rPr>
              <a:t>Listen  for the following information </a:t>
            </a:r>
            <a:endParaRPr lang="zh-CN" altLang="en-US" sz="3200" dirty="0">
              <a:solidFill>
                <a:srgbClr val="002060"/>
              </a:solidFill>
              <a:latin typeface="Comic Sans MS" pitchFamily="66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8100392" y="476672"/>
            <a:ext cx="57606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2" action="ppaction://hlinkfile"/>
              </a:rPr>
              <a:t>15</a:t>
            </a:r>
            <a:endParaRPr lang="zh-CN" altLang="en-US" dirty="0"/>
          </a:p>
        </p:txBody>
      </p:sp>
      <p:sp>
        <p:nvSpPr>
          <p:cNvPr id="23" name="动作按钮: 后退或前一项 22">
            <a:hlinkClick r:id="" action="ppaction://hlinkshowjump?jump=previousslide" highlightClick="1"/>
          </p:cNvPr>
          <p:cNvSpPr/>
          <p:nvPr/>
        </p:nvSpPr>
        <p:spPr>
          <a:xfrm>
            <a:off x="8028384" y="6453336"/>
            <a:ext cx="285752" cy="21431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动作按钮: 前进或下一项 23">
            <a:hlinkClick r:id="" action="ppaction://hlinkshowjump?jump=nextslide" highlightClick="1"/>
          </p:cNvPr>
          <p:cNvSpPr/>
          <p:nvPr/>
        </p:nvSpPr>
        <p:spPr>
          <a:xfrm>
            <a:off x="8457012" y="6453336"/>
            <a:ext cx="285752" cy="21431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1520" y="260648"/>
            <a:ext cx="8712968" cy="6192688"/>
          </a:xfrm>
          <a:prstGeom prst="roundRect">
            <a:avLst>
              <a:gd name="adj" fmla="val 288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692697"/>
            <a:ext cx="8302468" cy="5334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619672" y="364502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Comic Sans MS" pitchFamily="66" charset="0"/>
              </a:rPr>
              <a:t>18</a:t>
            </a:r>
            <a:r>
              <a:rPr lang="en-US" altLang="zh-CN" baseline="30000" dirty="0" smtClean="0">
                <a:solidFill>
                  <a:srgbClr val="C00000"/>
                </a:solidFill>
                <a:latin typeface="Comic Sans MS" pitchFamily="66" charset="0"/>
              </a:rPr>
              <a:t>th</a:t>
            </a:r>
            <a:r>
              <a:rPr lang="en-US" altLang="zh-CN" dirty="0" smtClean="0">
                <a:solidFill>
                  <a:srgbClr val="C00000"/>
                </a:solidFill>
                <a:latin typeface="Comic Sans MS" pitchFamily="66" charset="0"/>
              </a:rPr>
              <a:t> July</a:t>
            </a:r>
            <a:endParaRPr lang="zh-CN" altLang="en-US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9672" y="422108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Comic Sans MS" pitchFamily="66" charset="0"/>
              </a:rPr>
              <a:t>Wednesday</a:t>
            </a:r>
            <a:endParaRPr lang="zh-CN" altLang="en-US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19672" y="47251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Comic Sans MS" pitchFamily="66" charset="0"/>
              </a:rPr>
              <a:t>recycling</a:t>
            </a:r>
            <a:endParaRPr lang="zh-CN" altLang="en-US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83768" y="551723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Comic Sans MS" pitchFamily="66" charset="0"/>
              </a:rPr>
              <a:t>funds</a:t>
            </a:r>
            <a:endParaRPr lang="zh-CN" altLang="en-US" dirty="0">
              <a:solidFill>
                <a:srgbClr val="C00000"/>
              </a:solidFill>
              <a:latin typeface="Comic Sans MS" pitchFamily="66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644008" y="3068960"/>
            <a:ext cx="0" cy="2808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88024" y="350100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Comic Sans MS" pitchFamily="66" charset="0"/>
              </a:rPr>
              <a:t>19</a:t>
            </a:r>
            <a:r>
              <a:rPr lang="en-US" altLang="zh-CN" baseline="30000" dirty="0" smtClean="0">
                <a:solidFill>
                  <a:srgbClr val="C00000"/>
                </a:solidFill>
                <a:latin typeface="Comic Sans MS" pitchFamily="66" charset="0"/>
              </a:rPr>
              <a:t>th</a:t>
            </a:r>
            <a:r>
              <a:rPr lang="en-US" altLang="zh-CN" dirty="0" smtClean="0">
                <a:solidFill>
                  <a:srgbClr val="C00000"/>
                </a:solidFill>
                <a:latin typeface="Comic Sans MS" pitchFamily="66" charset="0"/>
              </a:rPr>
              <a:t>, 20</a:t>
            </a:r>
            <a:r>
              <a:rPr lang="en-US" altLang="zh-CN" baseline="30000" dirty="0" smtClean="0">
                <a:solidFill>
                  <a:srgbClr val="C00000"/>
                </a:solidFill>
                <a:latin typeface="Comic Sans MS" pitchFamily="66" charset="0"/>
              </a:rPr>
              <a:t>th</a:t>
            </a:r>
            <a:r>
              <a:rPr lang="en-US" altLang="zh-CN" dirty="0" smtClean="0">
                <a:solidFill>
                  <a:srgbClr val="C00000"/>
                </a:solidFill>
                <a:latin typeface="Comic Sans MS" pitchFamily="66" charset="0"/>
              </a:rPr>
              <a:t>, 21</a:t>
            </a:r>
            <a:r>
              <a:rPr lang="en-US" altLang="zh-CN" baseline="30000" dirty="0" smtClean="0">
                <a:solidFill>
                  <a:srgbClr val="C00000"/>
                </a:solidFill>
                <a:latin typeface="Comic Sans MS" pitchFamily="66" charset="0"/>
              </a:rPr>
              <a:t>st</a:t>
            </a:r>
            <a:r>
              <a:rPr lang="en-US" altLang="zh-CN" dirty="0" smtClean="0">
                <a:solidFill>
                  <a:srgbClr val="C00000"/>
                </a:solidFill>
                <a:latin typeface="Comic Sans MS" pitchFamily="66" charset="0"/>
              </a:rPr>
              <a:t> </a:t>
            </a:r>
            <a:endParaRPr lang="zh-CN" altLang="en-US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16016" y="414908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Comic Sans MS" pitchFamily="66" charset="0"/>
              </a:rPr>
              <a:t>Tuesday, Thursday, Friday</a:t>
            </a:r>
            <a:endParaRPr lang="zh-CN" altLang="en-US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16016" y="465313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Comic Sans MS" pitchFamily="66" charset="0"/>
              </a:rPr>
              <a:t>environment, pollution</a:t>
            </a:r>
            <a:endParaRPr lang="zh-CN" altLang="en-US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16016" y="530120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Comic Sans MS" pitchFamily="66" charset="0"/>
              </a:rPr>
              <a:t>equipment, volunteers</a:t>
            </a:r>
            <a:endParaRPr lang="zh-CN" altLang="en-US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6" name="动作按钮: 后退或前一项 15">
            <a:hlinkClick r:id="" action="ppaction://hlinkshowjump?jump=previousslide" highlightClick="1"/>
          </p:cNvPr>
          <p:cNvSpPr/>
          <p:nvPr/>
        </p:nvSpPr>
        <p:spPr>
          <a:xfrm>
            <a:off x="8028384" y="6453336"/>
            <a:ext cx="285752" cy="21431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动作按钮: 前进或下一项 17">
            <a:hlinkClick r:id="" action="ppaction://hlinkshowjump?jump=nextslide" highlightClick="1"/>
          </p:cNvPr>
          <p:cNvSpPr/>
          <p:nvPr/>
        </p:nvSpPr>
        <p:spPr>
          <a:xfrm>
            <a:off x="8457012" y="6453336"/>
            <a:ext cx="285752" cy="21431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7668344" y="404664"/>
            <a:ext cx="504056" cy="28803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3" action="ppaction://hlinkfile"/>
              </a:rPr>
              <a:t>13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22" grpId="0"/>
      <p:bldP spid="23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23528" y="260648"/>
            <a:ext cx="8496944" cy="6192688"/>
          </a:xfrm>
          <a:prstGeom prst="roundRect">
            <a:avLst>
              <a:gd name="adj" fmla="val 288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206" y="447499"/>
            <a:ext cx="7781218" cy="5748983"/>
          </a:xfrm>
          <a:prstGeom prst="rect">
            <a:avLst/>
          </a:prstGeom>
          <a:noFill/>
          <a:ln w="31750">
            <a:solidFill>
              <a:schemeClr val="bg1"/>
            </a:solidFill>
            <a:miter lim="800000"/>
            <a:headEnd/>
            <a:tailEnd/>
          </a:ln>
        </p:spPr>
      </p:pic>
      <p:cxnSp>
        <p:nvCxnSpPr>
          <p:cNvPr id="6" name="直接连接符 5"/>
          <p:cNvCxnSpPr/>
          <p:nvPr/>
        </p:nvCxnSpPr>
        <p:spPr>
          <a:xfrm>
            <a:off x="2339752" y="4077072"/>
            <a:ext cx="1944216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051720" y="4653136"/>
            <a:ext cx="36004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059832" y="4653136"/>
            <a:ext cx="936104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339752" y="5013176"/>
            <a:ext cx="1224136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267744" y="5301208"/>
            <a:ext cx="2016224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483768" y="5589240"/>
            <a:ext cx="1584176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267744" y="5949280"/>
            <a:ext cx="864096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动作按钮: 后退或前一项 10">
            <a:hlinkClick r:id="" action="ppaction://hlinkshowjump?jump=previousslide" highlightClick="1"/>
          </p:cNvPr>
          <p:cNvSpPr/>
          <p:nvPr/>
        </p:nvSpPr>
        <p:spPr>
          <a:xfrm>
            <a:off x="8028384" y="6453336"/>
            <a:ext cx="285752" cy="21431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动作按钮: 前进或下一项 12">
            <a:hlinkClick r:id="" action="ppaction://hlinkshowjump?jump=nextslide" highlightClick="1"/>
          </p:cNvPr>
          <p:cNvSpPr/>
          <p:nvPr/>
        </p:nvSpPr>
        <p:spPr>
          <a:xfrm>
            <a:off x="8457012" y="6453336"/>
            <a:ext cx="285752" cy="21431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23528" y="260648"/>
            <a:ext cx="8496944" cy="6192688"/>
          </a:xfrm>
          <a:prstGeom prst="roundRect">
            <a:avLst>
              <a:gd name="adj" fmla="val 288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459" y="620688"/>
            <a:ext cx="7991269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644008" y="314096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4008" y="263691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5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4008" y="220486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4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4008" y="357301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4128" y="321297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×(it can take very good photos)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4128" y="270892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√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24128" y="227687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×(it is easy to use)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24128" y="364502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√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67536" y="4005064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×(it has a big screen but this is not a disadvantage– it still fits in your pocket.)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4" name="动作按钮: 后退或前一项 13">
            <a:hlinkClick r:id="" action="ppaction://hlinkshowjump?jump=previousslide" highlightClick="1"/>
          </p:cNvPr>
          <p:cNvSpPr/>
          <p:nvPr/>
        </p:nvSpPr>
        <p:spPr>
          <a:xfrm>
            <a:off x="8028384" y="6453336"/>
            <a:ext cx="285752" cy="21431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动作按钮: 前进或下一项 14">
            <a:hlinkClick r:id="" action="ppaction://hlinkshowjump?jump=nextslide" highlightClick="1"/>
          </p:cNvPr>
          <p:cNvSpPr/>
          <p:nvPr/>
        </p:nvSpPr>
        <p:spPr>
          <a:xfrm>
            <a:off x="8457012" y="6453336"/>
            <a:ext cx="285752" cy="21431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2" y="764705"/>
            <a:ext cx="667702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5658" y="4149080"/>
            <a:ext cx="6829425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动作按钮: 后退或前一项 3">
            <a:hlinkClick r:id="" action="ppaction://hlinkshowjump?jump=previousslide" highlightClick="1"/>
          </p:cNvPr>
          <p:cNvSpPr/>
          <p:nvPr/>
        </p:nvSpPr>
        <p:spPr>
          <a:xfrm>
            <a:off x="8028384" y="6093296"/>
            <a:ext cx="285752" cy="21431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动作按钮: 前进或下一项 4">
            <a:hlinkClick r:id="" action="ppaction://hlinkshowjump?jump=nextslide" highlightClick="1"/>
          </p:cNvPr>
          <p:cNvSpPr/>
          <p:nvPr/>
        </p:nvSpPr>
        <p:spPr>
          <a:xfrm>
            <a:off x="8457012" y="6093296"/>
            <a:ext cx="285752" cy="21431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8100392" y="476672"/>
            <a:ext cx="57606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5" action="ppaction://hlinkfile"/>
              </a:rPr>
              <a:t>15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6">
            <p14:nvContentPartPr>
              <p14:cNvPr id="8909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10175" y="1676400"/>
              <a:ext cx="523875" cy="285750"/>
            </p14:xfrm>
          </p:contentPart>
        </mc:Choice>
        <mc:Fallback>
          <p:pic>
            <p:nvPicPr>
              <p:cNvPr id="8909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200814" y="1667043"/>
                <a:ext cx="542598" cy="304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">
            <p14:nvContentPartPr>
              <p14:cNvPr id="8909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81700" y="2305050"/>
              <a:ext cx="466725" cy="238125"/>
            </p14:xfrm>
          </p:contentPart>
        </mc:Choice>
        <mc:Fallback>
          <p:pic>
            <p:nvPicPr>
              <p:cNvPr id="8909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972337" y="2295698"/>
                <a:ext cx="485452" cy="256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">
            <p14:nvContentPartPr>
              <p14:cNvPr id="8909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62425" y="2914650"/>
              <a:ext cx="1104900" cy="866775"/>
            </p14:xfrm>
          </p:contentPart>
        </mc:Choice>
        <mc:Fallback>
          <p:pic>
            <p:nvPicPr>
              <p:cNvPr id="8909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153071" y="2905303"/>
                <a:ext cx="1123609" cy="88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">
            <p14:nvContentPartPr>
              <p14:cNvPr id="8909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76900" y="4210050"/>
              <a:ext cx="857250" cy="304800"/>
            </p14:xfrm>
          </p:contentPart>
        </mc:Choice>
        <mc:Fallback>
          <p:pic>
            <p:nvPicPr>
              <p:cNvPr id="8909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667539" y="4200694"/>
                <a:ext cx="875972" cy="323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">
            <p14:nvContentPartPr>
              <p14:cNvPr id="8909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05100" y="4800600"/>
              <a:ext cx="1352550" cy="647700"/>
            </p14:xfrm>
          </p:contentPart>
        </mc:Choice>
        <mc:Fallback>
          <p:pic>
            <p:nvPicPr>
              <p:cNvPr id="8909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695740" y="4791239"/>
                <a:ext cx="1371270" cy="666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">
            <p14:nvContentPartPr>
              <p14:cNvPr id="8909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10250" y="1495425"/>
              <a:ext cx="1323975" cy="19050"/>
            </p14:xfrm>
          </p:contentPart>
        </mc:Choice>
        <mc:Fallback>
          <p:pic>
            <p:nvPicPr>
              <p:cNvPr id="8909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794051" y="1430948"/>
                <a:ext cx="1356012" cy="14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">
            <p14:nvContentPartPr>
              <p14:cNvPr id="8909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52575" y="1838325"/>
              <a:ext cx="1047750" cy="1588"/>
            </p14:xfrm>
          </p:contentPart>
        </mc:Choice>
        <mc:Fallback>
          <p:pic>
            <p:nvPicPr>
              <p:cNvPr id="8909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0" y="0"/>
                <a:ext cx="10476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">
            <p14:nvContentPartPr>
              <p14:cNvPr id="8909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86375" y="1828800"/>
              <a:ext cx="447675" cy="1588"/>
            </p14:xfrm>
          </p:contentPart>
        </mc:Choice>
        <mc:Fallback>
          <p:pic>
            <p:nvPicPr>
              <p:cNvPr id="8909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270541" y="1549312"/>
                <a:ext cx="479343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">
            <p14:nvContentPartPr>
              <p14:cNvPr id="8909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57525" y="2124075"/>
              <a:ext cx="1933575" cy="9525"/>
            </p14:xfrm>
          </p:contentPart>
        </mc:Choice>
        <mc:Fallback>
          <p:pic>
            <p:nvPicPr>
              <p:cNvPr id="8909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041685" y="2047875"/>
                <a:ext cx="1965255" cy="162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4">
            <p14:nvContentPartPr>
              <p14:cNvPr id="8909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0475" y="2466975"/>
              <a:ext cx="1676400" cy="1588"/>
            </p14:xfrm>
          </p:contentPart>
        </mc:Choice>
        <mc:Fallback>
          <p:pic>
            <p:nvPicPr>
              <p:cNvPr id="8909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0" y="-2520"/>
                <a:ext cx="16765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6">
            <p14:nvContentPartPr>
              <p14:cNvPr id="8910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10225" y="2447925"/>
              <a:ext cx="838200" cy="19050"/>
            </p14:xfrm>
          </p:contentPart>
        </mc:Choice>
        <mc:Fallback>
          <p:pic>
            <p:nvPicPr>
              <p:cNvPr id="8910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5594390" y="2384305"/>
                <a:ext cx="869871" cy="145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8">
            <p14:nvContentPartPr>
              <p14:cNvPr id="8910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90925" y="2743200"/>
              <a:ext cx="771525" cy="9525"/>
            </p14:xfrm>
          </p:contentPart>
        </mc:Choice>
        <mc:Fallback>
          <p:pic>
            <p:nvPicPr>
              <p:cNvPr id="8910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3575084" y="2678357"/>
                <a:ext cx="803207" cy="138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0">
            <p14:nvContentPartPr>
              <p14:cNvPr id="8910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76800" y="2733675"/>
              <a:ext cx="571500" cy="1588"/>
            </p14:xfrm>
          </p:contentPart>
        </mc:Choice>
        <mc:Fallback>
          <p:pic>
            <p:nvPicPr>
              <p:cNvPr id="8910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0" y="-4320"/>
                <a:ext cx="5716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2">
            <p14:nvContentPartPr>
              <p14:cNvPr id="8910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5750" y="3067050"/>
              <a:ext cx="904875" cy="1588"/>
            </p14:xfrm>
          </p:contentPart>
        </mc:Choice>
        <mc:Fallback>
          <p:pic>
            <p:nvPicPr>
              <p:cNvPr id="8910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0" y="-1080"/>
                <a:ext cx="9050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4">
            <p14:nvContentPartPr>
              <p14:cNvPr id="8910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81250" y="3343275"/>
              <a:ext cx="2314575" cy="28575"/>
            </p14:xfrm>
          </p:contentPart>
        </mc:Choice>
        <mc:Fallback>
          <p:pic>
            <p:nvPicPr>
              <p:cNvPr id="8910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2365049" y="3275838"/>
                <a:ext cx="2346617" cy="163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6">
            <p14:nvContentPartPr>
              <p14:cNvPr id="8910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15225" y="3314700"/>
              <a:ext cx="257175" cy="1588"/>
            </p14:xfrm>
          </p:contentPart>
        </mc:Choice>
        <mc:Fallback>
          <p:pic>
            <p:nvPicPr>
              <p:cNvPr id="8910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7499377" y="3035212"/>
                <a:ext cx="288872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8">
            <p14:nvContentPartPr>
              <p14:cNvPr id="8910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62100" y="3648075"/>
              <a:ext cx="2114550" cy="1588"/>
            </p14:xfrm>
          </p:contentPart>
        </mc:Choice>
        <mc:Fallback>
          <p:pic>
            <p:nvPicPr>
              <p:cNvPr id="8910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0" y="-4320"/>
                <a:ext cx="21146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0">
            <p14:nvContentPartPr>
              <p14:cNvPr id="8910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67275" y="3667125"/>
              <a:ext cx="381000" cy="1588"/>
            </p14:xfrm>
          </p:contentPart>
        </mc:Choice>
        <mc:Fallback>
          <p:pic>
            <p:nvPicPr>
              <p:cNvPr id="8910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0" y="0"/>
                <a:ext cx="3808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2">
            <p14:nvContentPartPr>
              <p14:cNvPr id="8910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34000" y="3667125"/>
              <a:ext cx="2057400" cy="19050"/>
            </p14:xfrm>
          </p:contentPart>
        </mc:Choice>
        <mc:Fallback>
          <p:pic>
            <p:nvPicPr>
              <p:cNvPr id="8910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5318160" y="3605819"/>
                <a:ext cx="2089080" cy="141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4">
            <p14:nvContentPartPr>
              <p14:cNvPr id="8910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10025" y="3971925"/>
              <a:ext cx="2543175" cy="9525"/>
            </p14:xfrm>
          </p:contentPart>
        </mc:Choice>
        <mc:Fallback>
          <p:pic>
            <p:nvPicPr>
              <p:cNvPr id="8910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3994184" y="3899038"/>
                <a:ext cx="2574857" cy="15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6">
            <p14:nvContentPartPr>
              <p14:cNvPr id="8911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62625" y="4352925"/>
              <a:ext cx="638175" cy="19050"/>
            </p14:xfrm>
          </p:contentPart>
        </mc:Choice>
        <mc:Fallback>
          <p:pic>
            <p:nvPicPr>
              <p:cNvPr id="8911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5746788" y="4288448"/>
                <a:ext cx="669850" cy="14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8">
            <p14:nvContentPartPr>
              <p14:cNvPr id="8911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86150" y="4362450"/>
              <a:ext cx="2076450" cy="9525"/>
            </p14:xfrm>
          </p:contentPart>
        </mc:Choice>
        <mc:Fallback>
          <p:pic>
            <p:nvPicPr>
              <p:cNvPr id="8911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3470310" y="4297973"/>
                <a:ext cx="2108130" cy="138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0">
            <p14:nvContentPartPr>
              <p14:cNvPr id="8911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62400" y="4667250"/>
              <a:ext cx="2324100" cy="1588"/>
            </p14:xfrm>
          </p:contentPart>
        </mc:Choice>
        <mc:Fallback>
          <p:pic>
            <p:nvPicPr>
              <p:cNvPr id="8911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0" y="-1080"/>
                <a:ext cx="23241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2">
            <p14:nvContentPartPr>
              <p14:cNvPr id="8911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62100" y="5238750"/>
              <a:ext cx="1038225" cy="9525"/>
            </p14:xfrm>
          </p:contentPart>
        </mc:Choice>
        <mc:Fallback>
          <p:pic>
            <p:nvPicPr>
              <p:cNvPr id="8911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1546260" y="5174273"/>
                <a:ext cx="1069905" cy="138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4">
            <p14:nvContentPartPr>
              <p14:cNvPr id="8911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67375" y="5276850"/>
              <a:ext cx="1019175" cy="38100"/>
            </p14:xfrm>
          </p:contentPart>
        </mc:Choice>
        <mc:Fallback>
          <p:pic>
            <p:nvPicPr>
              <p:cNvPr id="8911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5651535" y="5213590"/>
                <a:ext cx="1050855" cy="164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6">
            <p14:nvContentPartPr>
              <p14:cNvPr id="8911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24000" y="5581650"/>
              <a:ext cx="1847850" cy="1588"/>
            </p14:xfrm>
          </p:contentPart>
        </mc:Choice>
        <mc:Fallback>
          <p:pic>
            <p:nvPicPr>
              <p:cNvPr id="8911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0" y="-1080"/>
                <a:ext cx="184788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23528" y="260648"/>
            <a:ext cx="8496944" cy="6192688"/>
          </a:xfrm>
          <a:prstGeom prst="roundRect">
            <a:avLst>
              <a:gd name="adj" fmla="val 288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00808"/>
            <a:ext cx="8093792" cy="2347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14"/>
          <p:cNvSpPr>
            <a:spLocks/>
          </p:cNvSpPr>
          <p:nvPr/>
        </p:nvSpPr>
        <p:spPr bwMode="auto">
          <a:xfrm>
            <a:off x="899592" y="1772816"/>
            <a:ext cx="430213" cy="515939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14"/>
          <p:cNvSpPr>
            <a:spLocks/>
          </p:cNvSpPr>
          <p:nvPr/>
        </p:nvSpPr>
        <p:spPr bwMode="auto">
          <a:xfrm>
            <a:off x="971600" y="2492896"/>
            <a:ext cx="430213" cy="515939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4860032" y="2924944"/>
            <a:ext cx="430213" cy="515939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14"/>
          <p:cNvSpPr>
            <a:spLocks/>
          </p:cNvSpPr>
          <p:nvPr/>
        </p:nvSpPr>
        <p:spPr bwMode="auto">
          <a:xfrm>
            <a:off x="4860032" y="3356992"/>
            <a:ext cx="430213" cy="371923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68144" y="69269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月第一套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740352" y="476672"/>
            <a:ext cx="1080120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3" action="ppaction://hlinkfile"/>
              </a:rPr>
              <a:t>16.12p-1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23528" y="260648"/>
            <a:ext cx="8496944" cy="6192688"/>
          </a:xfrm>
          <a:prstGeom prst="roundRect">
            <a:avLst>
              <a:gd name="adj" fmla="val 288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064896" cy="318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23528" y="260648"/>
            <a:ext cx="8496944" cy="6192688"/>
          </a:xfrm>
          <a:prstGeom prst="roundRect">
            <a:avLst>
              <a:gd name="adj" fmla="val 288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48680"/>
            <a:ext cx="6840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0070C0"/>
                </a:solidFill>
              </a:rPr>
              <a:t>Listen again for accuracy. 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graphicFrame>
        <p:nvGraphicFramePr>
          <p:cNvPr id="5" name="内容占位符 5"/>
          <p:cNvGraphicFramePr>
            <a:graphicFrameLocks/>
          </p:cNvGraphicFramePr>
          <p:nvPr/>
        </p:nvGraphicFramePr>
        <p:xfrm>
          <a:off x="971600" y="1700808"/>
          <a:ext cx="7128792" cy="25683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226716"/>
                <a:gridCol w="3902076"/>
              </a:tblGrid>
              <a:tr h="648072">
                <a:tc>
                  <a:txBody>
                    <a:bodyPr/>
                    <a:lstStyle/>
                    <a:p>
                      <a:r>
                        <a:rPr lang="en-US" altLang="zh-CN" sz="3600" b="0" dirty="0" smtClean="0">
                          <a:solidFill>
                            <a:srgbClr val="002060"/>
                          </a:solidFill>
                        </a:rPr>
                        <a:t>Scotland </a:t>
                      </a:r>
                      <a:endParaRPr lang="zh-CN" altLang="en-US" sz="36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600" b="0" dirty="0" smtClean="0">
                          <a:solidFill>
                            <a:srgbClr val="002060"/>
                          </a:solidFill>
                        </a:rPr>
                        <a:t>wedding</a:t>
                      </a:r>
                      <a:endParaRPr lang="zh-CN" altLang="en-US" sz="3600" b="0" dirty="0" smtClean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39466">
                <a:tc>
                  <a:txBody>
                    <a:bodyPr/>
                    <a:lstStyle/>
                    <a:p>
                      <a:r>
                        <a:rPr lang="en-US" altLang="zh-CN" sz="3600" dirty="0" smtClean="0">
                          <a:solidFill>
                            <a:srgbClr val="002060"/>
                          </a:solidFill>
                        </a:rPr>
                        <a:t>wedding</a:t>
                      </a:r>
                      <a:endParaRPr lang="zh-CN" altLang="en-US" sz="36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</a:tr>
              <a:tr h="339466">
                <a:tc>
                  <a:txBody>
                    <a:bodyPr/>
                    <a:lstStyle/>
                    <a:p>
                      <a:endParaRPr lang="zh-CN" altLang="en-US" sz="36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600" dirty="0" smtClean="0">
                          <a:solidFill>
                            <a:srgbClr val="002060"/>
                          </a:solidFill>
                        </a:rPr>
                        <a:t>  18</a:t>
                      </a:r>
                      <a:r>
                        <a:rPr lang="en-US" altLang="zh-CN" sz="3600" baseline="30000" dirty="0" smtClean="0">
                          <a:solidFill>
                            <a:srgbClr val="002060"/>
                          </a:solidFill>
                        </a:rPr>
                        <a:t>th</a:t>
                      </a:r>
                      <a:endParaRPr lang="zh-CN" altLang="en-US" sz="36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39466">
                <a:tc>
                  <a:txBody>
                    <a:bodyPr/>
                    <a:lstStyle/>
                    <a:p>
                      <a:r>
                        <a:rPr lang="en-US" altLang="zh-CN" sz="3600" dirty="0" smtClean="0">
                          <a:solidFill>
                            <a:srgbClr val="002060"/>
                          </a:solidFill>
                        </a:rPr>
                        <a:t>special dinner </a:t>
                      </a:r>
                      <a:endParaRPr lang="zh-CN" altLang="en-US" sz="36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4427984" y="2348880"/>
            <a:ext cx="976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3600" dirty="0" smtClean="0">
                <a:solidFill>
                  <a:srgbClr val="C00000"/>
                </a:solidFill>
              </a:rPr>
              <a:t>21</a:t>
            </a:r>
            <a:r>
              <a:rPr lang="en-US" altLang="zh-CN" sz="3600" baseline="30000" dirty="0" smtClean="0">
                <a:solidFill>
                  <a:srgbClr val="C00000"/>
                </a:solidFill>
              </a:rPr>
              <a:t>st</a:t>
            </a:r>
            <a:r>
              <a:rPr lang="en-US" altLang="zh-CN" sz="3600" dirty="0" smtClean="0">
                <a:solidFill>
                  <a:srgbClr val="C00000"/>
                </a:solidFill>
              </a:rPr>
              <a:t> 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27784" y="2996952"/>
            <a:ext cx="288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3600" dirty="0" smtClean="0">
                <a:solidFill>
                  <a:srgbClr val="C00000"/>
                </a:solidFill>
              </a:rPr>
              <a:t> 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99992" y="3645024"/>
            <a:ext cx="9172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3600" dirty="0" smtClean="0">
                <a:solidFill>
                  <a:srgbClr val="C00000"/>
                </a:solidFill>
              </a:rPr>
              <a:t>19</a:t>
            </a:r>
            <a:r>
              <a:rPr lang="en-US" altLang="zh-CN" sz="3600" baseline="30000" dirty="0" smtClean="0">
                <a:solidFill>
                  <a:srgbClr val="C00000"/>
                </a:solidFill>
              </a:rPr>
              <a:t>th</a:t>
            </a:r>
            <a:endParaRPr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43608" y="2996952"/>
            <a:ext cx="10919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3600" dirty="0" smtClean="0">
                <a:solidFill>
                  <a:srgbClr val="C00000"/>
                </a:solidFill>
              </a:rPr>
              <a:t>fly in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7668344" y="404664"/>
            <a:ext cx="648072" cy="3600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2" action="ppaction://hlinkfile"/>
              </a:rPr>
              <a:t>13-1</a:t>
            </a:r>
            <a:endParaRPr lang="zh-CN" altLang="en-US" dirty="0"/>
          </a:p>
        </p:txBody>
      </p:sp>
      <p:sp>
        <p:nvSpPr>
          <p:cNvPr id="10" name="动作按钮: 后退或前一项 9">
            <a:hlinkClick r:id="" action="ppaction://hlinkshowjump?jump=previousslide" highlightClick="1"/>
          </p:cNvPr>
          <p:cNvSpPr/>
          <p:nvPr/>
        </p:nvSpPr>
        <p:spPr>
          <a:xfrm>
            <a:off x="8028384" y="6453336"/>
            <a:ext cx="285752" cy="21431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动作按钮: 前进或下一项 12">
            <a:hlinkClick r:id="" action="ppaction://hlinkshowjump?jump=nextslide" highlightClick="1"/>
          </p:cNvPr>
          <p:cNvSpPr/>
          <p:nvPr/>
        </p:nvSpPr>
        <p:spPr>
          <a:xfrm>
            <a:off x="8457012" y="6453336"/>
            <a:ext cx="285752" cy="21431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23528" y="260648"/>
            <a:ext cx="8496944" cy="6192688"/>
          </a:xfrm>
          <a:prstGeom prst="roundRect">
            <a:avLst>
              <a:gd name="adj" fmla="val 288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196752"/>
            <a:ext cx="695325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动作按钮: 后退或前一项 4">
            <a:hlinkClick r:id="" action="ppaction://hlinkshowjump?jump=previousslide" highlightClick="1"/>
          </p:cNvPr>
          <p:cNvSpPr/>
          <p:nvPr/>
        </p:nvSpPr>
        <p:spPr>
          <a:xfrm>
            <a:off x="8028384" y="6453336"/>
            <a:ext cx="285752" cy="21431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" action="ppaction://hlinkshowjump?jump=nextslide" highlightClick="1"/>
          </p:cNvPr>
          <p:cNvSpPr/>
          <p:nvPr/>
        </p:nvSpPr>
        <p:spPr>
          <a:xfrm>
            <a:off x="8457012" y="6453336"/>
            <a:ext cx="285752" cy="21431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668344" y="404664"/>
            <a:ext cx="648072" cy="3600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4" action="ppaction://hlinkfile"/>
              </a:rPr>
              <a:t>13-1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6">
            <p14:nvContentPartPr>
              <p14:cNvPr id="5017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57875" y="2468563"/>
              <a:ext cx="819150" cy="0"/>
            </p14:xfrm>
          </p:contentPart>
        </mc:Choice>
        <mc:Fallback>
          <p:pic>
            <p:nvPicPr>
              <p:cNvPr id="5017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8193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">
            <p14:nvContentPartPr>
              <p14:cNvPr id="5018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71600" y="2868613"/>
              <a:ext cx="1885950" cy="0"/>
            </p14:xfrm>
          </p:contentPart>
        </mc:Choice>
        <mc:Fallback>
          <p:pic>
            <p:nvPicPr>
              <p:cNvPr id="5018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55764" y="2868613"/>
                <a:ext cx="1917622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23528" y="260648"/>
            <a:ext cx="8496944" cy="6192688"/>
          </a:xfrm>
          <a:prstGeom prst="roundRect">
            <a:avLst>
              <a:gd name="adj" fmla="val 288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67541" y="1124744"/>
          <a:ext cx="8136906" cy="4724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12302"/>
                <a:gridCol w="2544285"/>
                <a:gridCol w="288031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Time 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Do what 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Details</a:t>
                      </a:r>
                      <a:r>
                        <a:rPr lang="en-US" altLang="zh-CN" sz="2800" baseline="0" dirty="0" smtClean="0"/>
                        <a:t> </a:t>
                      </a:r>
                      <a:endParaRPr lang="zh-CN" alt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smtClean="0">
                          <a:solidFill>
                            <a:srgbClr val="003300"/>
                          </a:solidFill>
                        </a:rPr>
                        <a:t>Tuesday morning</a:t>
                      </a:r>
                      <a:endParaRPr lang="zh-CN" altLang="en-US" sz="2800" dirty="0" smtClean="0">
                        <a:solidFill>
                          <a:srgbClr val="003300"/>
                        </a:solidFill>
                      </a:endParaRPr>
                    </a:p>
                    <a:p>
                      <a:endParaRPr lang="zh-CN" altLang="en-US" sz="2800" dirty="0">
                        <a:solidFill>
                          <a:srgbClr val="0033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2800" dirty="0" smtClean="0"/>
                    </a:p>
                    <a:p>
                      <a:endParaRPr lang="en-US" altLang="zh-CN" sz="2800" dirty="0" smtClean="0"/>
                    </a:p>
                    <a:p>
                      <a:endParaRPr lang="zh-CN" alt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003300"/>
                          </a:solidFill>
                        </a:rPr>
                        <a:t>Wednesday </a:t>
                      </a:r>
                      <a:endParaRPr lang="zh-CN" altLang="en-US" sz="2800" dirty="0">
                        <a:solidFill>
                          <a:srgbClr val="0033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2800" dirty="0" smtClean="0"/>
                    </a:p>
                    <a:p>
                      <a:endParaRPr lang="en-US" altLang="zh-CN" sz="2800" dirty="0" smtClean="0"/>
                    </a:p>
                    <a:p>
                      <a:endParaRPr lang="en-US" altLang="zh-CN" sz="2800" dirty="0" smtClean="0"/>
                    </a:p>
                    <a:p>
                      <a:endParaRPr lang="zh-CN" alt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003300"/>
                          </a:solidFill>
                        </a:rPr>
                        <a:t>Thursday</a:t>
                      </a:r>
                      <a:endParaRPr lang="zh-CN" altLang="en-US" sz="2800" dirty="0">
                        <a:solidFill>
                          <a:srgbClr val="0033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003300"/>
                          </a:solidFill>
                        </a:rPr>
                        <a:t>Friday</a:t>
                      </a:r>
                      <a:endParaRPr lang="zh-CN" altLang="en-US" sz="2800" dirty="0">
                        <a:solidFill>
                          <a:srgbClr val="0033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3131840" y="1844824"/>
            <a:ext cx="2627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go to a market</a:t>
            </a:r>
            <a:endParaRPr lang="zh-CN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75856" y="3140968"/>
            <a:ext cx="228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visit a local farmer</a:t>
            </a:r>
            <a:endParaRPr lang="zh-CN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47864" y="4797152"/>
            <a:ext cx="10486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relax</a:t>
            </a:r>
            <a:endParaRPr lang="zh-CN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47864" y="5301208"/>
            <a:ext cx="1035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leave</a:t>
            </a:r>
            <a:endParaRPr lang="zh-CN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12160" y="1700808"/>
            <a:ext cx="228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local farm produce</a:t>
            </a:r>
            <a:endParaRPr lang="zh-CN" altLang="en-US" sz="2800" dirty="0" smtClean="0">
              <a:solidFill>
                <a:srgbClr val="C00000"/>
              </a:solidFill>
              <a:latin typeface="Comic Sans MS" pitchFamily="66" charset="0"/>
            </a:endParaRPr>
          </a:p>
          <a:p>
            <a:pPr lvl="0">
              <a:defRPr/>
            </a:pPr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on sale </a:t>
            </a:r>
            <a:endParaRPr lang="zh-CN" altLang="en-US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12160" y="3212976"/>
            <a:ext cx="228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Comic Sans MS" pitchFamily="66" charset="0"/>
              </a:rPr>
              <a:t>where they come from</a:t>
            </a:r>
            <a:endParaRPr lang="zh-CN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60" y="332656"/>
            <a:ext cx="6840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0070C0"/>
                </a:solidFill>
              </a:rPr>
              <a:t>Listen again for accuracy. 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7668344" y="404664"/>
            <a:ext cx="648072" cy="3600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2" action="ppaction://hlinkfile"/>
              </a:rPr>
              <a:t>13-2</a:t>
            </a:r>
            <a:endParaRPr lang="zh-CN" altLang="en-US" dirty="0"/>
          </a:p>
        </p:txBody>
      </p:sp>
      <p:sp>
        <p:nvSpPr>
          <p:cNvPr id="13" name="动作按钮: 后退或前一项 12">
            <a:hlinkClick r:id="" action="ppaction://hlinkshowjump?jump=previousslide" highlightClick="1"/>
          </p:cNvPr>
          <p:cNvSpPr/>
          <p:nvPr/>
        </p:nvSpPr>
        <p:spPr>
          <a:xfrm>
            <a:off x="8028384" y="6453336"/>
            <a:ext cx="285752" cy="21431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动作按钮: 前进或下一项 13">
            <a:hlinkClick r:id="" action="ppaction://hlinkshowjump?jump=nextslide" highlightClick="1"/>
          </p:cNvPr>
          <p:cNvSpPr/>
          <p:nvPr/>
        </p:nvSpPr>
        <p:spPr>
          <a:xfrm>
            <a:off x="8457012" y="6453336"/>
            <a:ext cx="285752" cy="21431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23528" y="260648"/>
            <a:ext cx="8496944" cy="6192688"/>
          </a:xfrm>
          <a:prstGeom prst="roundRect">
            <a:avLst>
              <a:gd name="adj" fmla="val 288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6" y="1268760"/>
            <a:ext cx="7955169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动作按钮: 后退或前一项 4">
            <a:hlinkClick r:id="" action="ppaction://hlinkshowjump?jump=previousslide" highlightClick="1"/>
          </p:cNvPr>
          <p:cNvSpPr/>
          <p:nvPr/>
        </p:nvSpPr>
        <p:spPr>
          <a:xfrm>
            <a:off x="8172400" y="6453336"/>
            <a:ext cx="285752" cy="21431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" action="ppaction://hlinkshowjump?jump=nextslide" highlightClick="1"/>
          </p:cNvPr>
          <p:cNvSpPr/>
          <p:nvPr/>
        </p:nvSpPr>
        <p:spPr>
          <a:xfrm>
            <a:off x="8601028" y="6453336"/>
            <a:ext cx="285752" cy="21431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668344" y="404664"/>
            <a:ext cx="648072" cy="3600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3" action="ppaction://hlinkfile"/>
              </a:rPr>
              <a:t>13-2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4">
            <p14:nvContentPartPr>
              <p14:cNvPr id="2253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29175" y="2143125"/>
              <a:ext cx="1276350" cy="28575"/>
            </p14:xfrm>
          </p:contentPart>
        </mc:Choice>
        <mc:Fallback>
          <p:pic>
            <p:nvPicPr>
              <p:cNvPr id="2253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813333" y="2080260"/>
                <a:ext cx="1308034" cy="154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">
            <p14:nvContentPartPr>
              <p14:cNvPr id="2253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28875" y="2562225"/>
              <a:ext cx="800100" cy="19050"/>
            </p14:xfrm>
          </p:contentPart>
        </mc:Choice>
        <mc:Fallback>
          <p:pic>
            <p:nvPicPr>
              <p:cNvPr id="2253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13039" y="2498965"/>
                <a:ext cx="831773" cy="145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">
            <p14:nvContentPartPr>
              <p14:cNvPr id="2253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81425" y="2524125"/>
              <a:ext cx="2009775" cy="38100"/>
            </p14:xfrm>
          </p:contentPart>
        </mc:Choice>
        <mc:Fallback>
          <p:pic>
            <p:nvPicPr>
              <p:cNvPr id="2253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765586" y="2460505"/>
                <a:ext cx="2041453" cy="165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">
            <p14:nvContentPartPr>
              <p14:cNvPr id="2253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62300" y="2867025"/>
              <a:ext cx="3019425" cy="38100"/>
            </p14:xfrm>
          </p:contentPart>
        </mc:Choice>
        <mc:Fallback>
          <p:pic>
            <p:nvPicPr>
              <p:cNvPr id="2253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146459" y="2803162"/>
                <a:ext cx="3051466" cy="165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">
            <p14:nvContentPartPr>
              <p14:cNvPr id="2253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43675" y="2819400"/>
              <a:ext cx="457200" cy="9525"/>
            </p14:xfrm>
          </p:contentPart>
        </mc:Choice>
        <mc:Fallback>
          <p:pic>
            <p:nvPicPr>
              <p:cNvPr id="2253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527847" y="2756958"/>
                <a:ext cx="488855" cy="134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">
            <p14:nvContentPartPr>
              <p14:cNvPr id="2253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2950" y="3257550"/>
              <a:ext cx="1247775" cy="1588"/>
            </p14:xfrm>
          </p:contentPart>
        </mc:Choice>
        <mc:Fallback>
          <p:pic>
            <p:nvPicPr>
              <p:cNvPr id="2253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27110" y="2978062"/>
                <a:ext cx="1279455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">
            <p14:nvContentPartPr>
              <p14:cNvPr id="2253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0550" y="3648075"/>
              <a:ext cx="1390650" cy="28575"/>
            </p14:xfrm>
          </p:contentPart>
        </mc:Choice>
        <mc:Fallback>
          <p:pic>
            <p:nvPicPr>
              <p:cNvPr id="2253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74710" y="3585210"/>
                <a:ext cx="1422329" cy="154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">
            <p14:nvContentPartPr>
              <p14:cNvPr id="2253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4625" y="3190875"/>
              <a:ext cx="895350" cy="28575"/>
            </p14:xfrm>
          </p:contentPart>
        </mc:Choice>
        <mc:Fallback>
          <p:pic>
            <p:nvPicPr>
              <p:cNvPr id="2253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08791" y="3126853"/>
                <a:ext cx="927018" cy="156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">
            <p14:nvContentPartPr>
              <p14:cNvPr id="2253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72025" y="3571875"/>
              <a:ext cx="762000" cy="28575"/>
            </p14:xfrm>
          </p:contentPart>
        </mc:Choice>
        <mc:Fallback>
          <p:pic>
            <p:nvPicPr>
              <p:cNvPr id="2253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756187" y="3509010"/>
                <a:ext cx="793675" cy="154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">
            <p14:nvContentPartPr>
              <p14:cNvPr id="2253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33650" y="3657600"/>
              <a:ext cx="1209675" cy="1588"/>
            </p14:xfrm>
          </p:contentPart>
        </mc:Choice>
        <mc:Fallback>
          <p:pic>
            <p:nvPicPr>
              <p:cNvPr id="2253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517809" y="3378112"/>
                <a:ext cx="1241357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4">
            <p14:nvContentPartPr>
              <p14:cNvPr id="2254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43200" y="3981450"/>
              <a:ext cx="866775" cy="1588"/>
            </p14:xfrm>
          </p:contentPart>
        </mc:Choice>
        <mc:Fallback>
          <p:pic>
            <p:nvPicPr>
              <p:cNvPr id="2254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0" y="-2160"/>
                <a:ext cx="8668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6">
            <p14:nvContentPartPr>
              <p14:cNvPr id="2254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72225" y="3895725"/>
              <a:ext cx="533400" cy="19050"/>
            </p14:xfrm>
          </p:contentPart>
        </mc:Choice>
        <mc:Fallback>
          <p:pic>
            <p:nvPicPr>
              <p:cNvPr id="2254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356389" y="3832105"/>
                <a:ext cx="565073" cy="145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8">
            <p14:nvContentPartPr>
              <p14:cNvPr id="2254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95375" y="4324350"/>
              <a:ext cx="542925" cy="38100"/>
            </p14:xfrm>
          </p:contentPart>
        </mc:Choice>
        <mc:Fallback>
          <p:pic>
            <p:nvPicPr>
              <p:cNvPr id="2254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9534" y="4261090"/>
                <a:ext cx="574608" cy="164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0">
            <p14:nvContentPartPr>
              <p14:cNvPr id="2254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3125" y="4314825"/>
              <a:ext cx="828675" cy="1588"/>
            </p14:xfrm>
          </p:contentPart>
        </mc:Choice>
        <mc:Fallback>
          <p:pic>
            <p:nvPicPr>
              <p:cNvPr id="2254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0" y="-2520"/>
                <a:ext cx="82872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23528" y="260648"/>
            <a:ext cx="8496944" cy="6192688"/>
          </a:xfrm>
          <a:prstGeom prst="roundRect">
            <a:avLst>
              <a:gd name="adj" fmla="val 288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48680"/>
            <a:ext cx="6840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0070C0"/>
                </a:solidFill>
              </a:rPr>
              <a:t>Listen again  and take your own notes in details. 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2420888"/>
            <a:ext cx="8064896" cy="31700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C00000"/>
                </a:solidFill>
                <a:latin typeface="Comic Sans MS" pitchFamily="66" charset="0"/>
              </a:rPr>
              <a:t>Project: due in 3 weeks</a:t>
            </a:r>
          </a:p>
          <a:p>
            <a:r>
              <a:rPr lang="en-US" altLang="zh-CN" sz="4000" dirty="0" smtClean="0">
                <a:solidFill>
                  <a:srgbClr val="C00000"/>
                </a:solidFill>
                <a:latin typeface="Comic Sans MS" pitchFamily="66" charset="0"/>
              </a:rPr>
              <a:t>Environment: broad,</a:t>
            </a:r>
            <a:r>
              <a:rPr lang="zh-CN" altLang="en-US" sz="4000" dirty="0" smtClean="0">
                <a:solidFill>
                  <a:srgbClr val="C00000"/>
                </a:solidFill>
                <a:latin typeface="Comic Sans MS" pitchFamily="66" charset="0"/>
              </a:rPr>
              <a:t> </a:t>
            </a:r>
            <a:r>
              <a:rPr lang="en-US" altLang="zh-CN" sz="4000" dirty="0" smtClean="0">
                <a:solidFill>
                  <a:srgbClr val="C00000"/>
                </a:solidFill>
                <a:latin typeface="Comic Sans MS" pitchFamily="66" charset="0"/>
              </a:rPr>
              <a:t>narrow down</a:t>
            </a:r>
          </a:p>
          <a:p>
            <a:r>
              <a:rPr lang="en-US" altLang="zh-CN" sz="4000" dirty="0" smtClean="0">
                <a:solidFill>
                  <a:srgbClr val="C00000"/>
                </a:solidFill>
                <a:latin typeface="Comic Sans MS" pitchFamily="66" charset="0"/>
              </a:rPr>
              <a:t>Recycling: good, information, </a:t>
            </a:r>
          </a:p>
          <a:p>
            <a:r>
              <a:rPr lang="en-US" altLang="zh-CN" sz="4000" dirty="0">
                <a:solidFill>
                  <a:srgbClr val="C00000"/>
                </a:solidFill>
                <a:latin typeface="Comic Sans MS" pitchFamily="66" charset="0"/>
              </a:rPr>
              <a:t> </a:t>
            </a:r>
            <a:r>
              <a:rPr lang="en-US" altLang="zh-CN" sz="4000" dirty="0" smtClean="0">
                <a:solidFill>
                  <a:srgbClr val="C00000"/>
                </a:solidFill>
                <a:latin typeface="Comic Sans MS" pitchFamily="66" charset="0"/>
              </a:rPr>
              <a:t>               nice, different</a:t>
            </a:r>
          </a:p>
          <a:p>
            <a:r>
              <a:rPr lang="en-US" altLang="zh-CN" sz="4000" dirty="0" smtClean="0">
                <a:solidFill>
                  <a:srgbClr val="C00000"/>
                </a:solidFill>
                <a:latin typeface="Comic Sans MS" pitchFamily="66" charset="0"/>
              </a:rPr>
              <a:t>Pollution: other groups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7668344" y="404664"/>
            <a:ext cx="648072" cy="3600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2" action="ppaction://hlinkfile"/>
              </a:rPr>
              <a:t>13-3</a:t>
            </a:r>
            <a:endParaRPr lang="zh-CN" altLang="en-US" dirty="0"/>
          </a:p>
        </p:txBody>
      </p:sp>
      <p:sp>
        <p:nvSpPr>
          <p:cNvPr id="7" name="动作按钮: 后退或前一项 6">
            <a:hlinkClick r:id="" action="ppaction://hlinkshowjump?jump=previousslide" highlightClick="1"/>
          </p:cNvPr>
          <p:cNvSpPr/>
          <p:nvPr/>
        </p:nvSpPr>
        <p:spPr>
          <a:xfrm>
            <a:off x="8028384" y="6453336"/>
            <a:ext cx="285752" cy="21431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动作按钮: 前进或下一项 7">
            <a:hlinkClick r:id="" action="ppaction://hlinkshowjump?jump=nextslide" highlightClick="1"/>
          </p:cNvPr>
          <p:cNvSpPr/>
          <p:nvPr/>
        </p:nvSpPr>
        <p:spPr>
          <a:xfrm>
            <a:off x="8457012" y="6453336"/>
            <a:ext cx="285752" cy="21431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23528" y="260648"/>
            <a:ext cx="8496944" cy="6192688"/>
          </a:xfrm>
          <a:prstGeom prst="roundRect">
            <a:avLst>
              <a:gd name="adj" fmla="val 288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2" y="1124744"/>
            <a:ext cx="8060389" cy="3645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7668344" y="404664"/>
            <a:ext cx="648072" cy="3600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4" action="ppaction://hlinkfile"/>
              </a:rPr>
              <a:t>13-3</a:t>
            </a:r>
            <a:endParaRPr lang="zh-CN" altLang="en-US" dirty="0"/>
          </a:p>
        </p:txBody>
      </p:sp>
      <p:sp>
        <p:nvSpPr>
          <p:cNvPr id="6" name="动作按钮: 后退或前一项 5">
            <a:hlinkClick r:id="" action="ppaction://hlinkshowjump?jump=previousslide" highlightClick="1"/>
          </p:cNvPr>
          <p:cNvSpPr/>
          <p:nvPr/>
        </p:nvSpPr>
        <p:spPr>
          <a:xfrm>
            <a:off x="8028384" y="6453336"/>
            <a:ext cx="285752" cy="21431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动作按钮: 前进或下一项 6">
            <a:hlinkClick r:id="" action="ppaction://hlinkshowjump?jump=nextslide" highlightClick="1"/>
          </p:cNvPr>
          <p:cNvSpPr/>
          <p:nvPr/>
        </p:nvSpPr>
        <p:spPr>
          <a:xfrm>
            <a:off x="8457012" y="6453336"/>
            <a:ext cx="285752" cy="21431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395536" y="1844823"/>
          <a:ext cx="8496300" cy="3466337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248150"/>
                <a:gridCol w="4248150"/>
              </a:tblGrid>
              <a:tr h="731429">
                <a:tc>
                  <a:txBody>
                    <a:bodyPr/>
                    <a:lstStyle/>
                    <a:p>
                      <a:r>
                        <a:rPr lang="en-US" altLang="zh-CN" sz="4000" dirty="0" smtClean="0"/>
                        <a:t>Problems</a:t>
                      </a:r>
                      <a:endParaRPr lang="zh-CN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000" dirty="0" smtClean="0"/>
                        <a:t>solutions</a:t>
                      </a:r>
                      <a:endParaRPr lang="zh-CN" altLang="en-US" sz="4000" dirty="0"/>
                    </a:p>
                  </a:txBody>
                  <a:tcPr/>
                </a:tc>
              </a:tr>
              <a:tr h="1367454">
                <a:tc>
                  <a:txBody>
                    <a:bodyPr/>
                    <a:lstStyle/>
                    <a:p>
                      <a:r>
                        <a:rPr lang="en-US" altLang="zh-CN" sz="4000" dirty="0" smtClean="0">
                          <a:solidFill>
                            <a:srgbClr val="C00000"/>
                          </a:solidFill>
                        </a:rPr>
                        <a:t>Horrendous weather</a:t>
                      </a:r>
                      <a:endParaRPr lang="zh-CN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000" dirty="0" smtClean="0">
                          <a:solidFill>
                            <a:srgbClr val="C00000"/>
                          </a:solidFill>
                        </a:rPr>
                        <a:t>equipment</a:t>
                      </a:r>
                      <a:endParaRPr lang="zh-CN" altLang="en-US" sz="4000" dirty="0"/>
                    </a:p>
                  </a:txBody>
                  <a:tcPr/>
                </a:tc>
              </a:tr>
              <a:tr h="1367454">
                <a:tc>
                  <a:txBody>
                    <a:bodyPr/>
                    <a:lstStyle/>
                    <a:p>
                      <a:r>
                        <a:rPr lang="en-US" altLang="zh-CN" sz="4000" dirty="0" smtClean="0">
                          <a:solidFill>
                            <a:srgbClr val="C00000"/>
                          </a:solidFill>
                        </a:rPr>
                        <a:t>Run out of funds</a:t>
                      </a:r>
                      <a:endParaRPr lang="zh-CN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4000" dirty="0" smtClean="0">
                          <a:solidFill>
                            <a:srgbClr val="C00000"/>
                          </a:solidFill>
                        </a:rPr>
                        <a:t>postpone</a:t>
                      </a:r>
                    </a:p>
                    <a:p>
                      <a:endParaRPr lang="zh-CN" altLang="en-US" sz="4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5536" y="620688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0070C0"/>
                </a:solidFill>
              </a:rPr>
              <a:t>What are the problems and solutions?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884368" y="332656"/>
            <a:ext cx="648072" cy="3600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2" action="ppaction://hlinkfile"/>
              </a:rPr>
              <a:t>13-4</a:t>
            </a:r>
            <a:endParaRPr lang="zh-CN" altLang="en-US" dirty="0"/>
          </a:p>
        </p:txBody>
      </p:sp>
      <p:sp>
        <p:nvSpPr>
          <p:cNvPr id="5" name="动作按钮: 后退或前一项 4">
            <a:hlinkClick r:id="" action="ppaction://hlinkshowjump?jump=previousslide" highlightClick="1"/>
          </p:cNvPr>
          <p:cNvSpPr/>
          <p:nvPr/>
        </p:nvSpPr>
        <p:spPr>
          <a:xfrm>
            <a:off x="8028384" y="6453336"/>
            <a:ext cx="285752" cy="21431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动作按钮: 前进或下一项 7">
            <a:hlinkClick r:id="" action="ppaction://hlinkshowjump?jump=nextslide" highlightClick="1"/>
          </p:cNvPr>
          <p:cNvSpPr/>
          <p:nvPr/>
        </p:nvSpPr>
        <p:spPr>
          <a:xfrm>
            <a:off x="8457012" y="6453336"/>
            <a:ext cx="285752" cy="21431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</TotalTime>
  <Words>448</Words>
  <Application>Microsoft Office PowerPoint</Application>
  <PresentationFormat>全屏显示(4:3)</PresentationFormat>
  <Paragraphs>159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26" baseType="lpstr">
      <vt:lpstr>Office 主题</vt:lpstr>
      <vt:lpstr>自定义设计方案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Things needed to do before the trip.</vt:lpstr>
      <vt:lpstr>幻灯片 14</vt:lpstr>
      <vt:lpstr>Listen for signposts or key words to follow the talk.</vt:lpstr>
      <vt:lpstr>幻灯片 16</vt:lpstr>
      <vt:lpstr>Listen for clues to follow.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user</cp:lastModifiedBy>
  <cp:revision>92</cp:revision>
  <dcterms:created xsi:type="dcterms:W3CDTF">2017-04-09T11:56:34Z</dcterms:created>
  <dcterms:modified xsi:type="dcterms:W3CDTF">2017-04-19T11:22:50Z</dcterms:modified>
</cp:coreProperties>
</file>